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66" r:id="rId6"/>
    <p:sldId id="267" r:id="rId7"/>
    <p:sldId id="272" r:id="rId8"/>
    <p:sldId id="27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98" autoAdjust="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D8915E-DC14-41D6-9BB5-F49E1C265163}" type="doc">
      <dgm:prSet loTypeId="urn:microsoft.com/office/officeart/2016/7/layout/HorizontalAction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EA68BC1-0214-475A-AAEB-F2C106BEDF3D}">
      <dgm:prSet custT="1"/>
      <dgm:spPr/>
      <dgm:t>
        <a:bodyPr/>
        <a:lstStyle/>
        <a:p>
          <a:r>
            <a:rPr lang="en-US" sz="2100" b="1" dirty="0" err="1">
              <a:latin typeface="+mj-lt"/>
            </a:rPr>
            <a:t>Toimintaa</a:t>
          </a:r>
          <a:endParaRPr lang="en-US" sz="2100" b="1" dirty="0">
            <a:latin typeface="+mj-lt"/>
          </a:endParaRPr>
        </a:p>
      </dgm:t>
    </dgm:pt>
    <dgm:pt modelId="{D39F5498-D166-4D4F-959E-220D13F281F2}" type="parTrans" cxnId="{4A7F6715-186E-49A7-B901-131CC9610C6D}">
      <dgm:prSet/>
      <dgm:spPr/>
      <dgm:t>
        <a:bodyPr/>
        <a:lstStyle/>
        <a:p>
          <a:endParaRPr lang="en-US"/>
        </a:p>
      </dgm:t>
    </dgm:pt>
    <dgm:pt modelId="{D52D63DB-7300-43C9-9B4D-DCAB119753ED}" type="sibTrans" cxnId="{4A7F6715-186E-49A7-B901-131CC9610C6D}">
      <dgm:prSet/>
      <dgm:spPr/>
      <dgm:t>
        <a:bodyPr/>
        <a:lstStyle/>
        <a:p>
          <a:endParaRPr lang="en-US"/>
        </a:p>
      </dgm:t>
    </dgm:pt>
    <dgm:pt modelId="{6E78410F-604C-43A6-A991-1F6A0685C76E}">
      <dgm:prSet custT="1"/>
      <dgm:spPr/>
      <dgm:t>
        <a:bodyPr lIns="182880" tIns="182880" rIns="182880" bIns="182880"/>
        <a:lstStyle/>
        <a:p>
          <a:pPr marL="0">
            <a:lnSpc>
              <a:spcPct val="100000"/>
            </a:lnSpc>
            <a:buNone/>
          </a:pPr>
          <a:r>
            <a:rPr lang="en-US" sz="1800" b="0" i="0" dirty="0" err="1"/>
            <a:t>Sisältää</a:t>
          </a:r>
          <a:r>
            <a:rPr lang="en-US" sz="1800" b="0" i="0" dirty="0"/>
            <a:t> </a:t>
          </a:r>
          <a:r>
            <a:rPr lang="en-US" sz="1800" b="0" i="0" dirty="0" err="1"/>
            <a:t>tutustumista</a:t>
          </a:r>
          <a:r>
            <a:rPr lang="en-US" sz="1800" b="0" i="0" dirty="0"/>
            <a:t> </a:t>
          </a:r>
          <a:r>
            <a:rPr lang="en-US" sz="1800" b="0" i="0" dirty="0" err="1"/>
            <a:t>eri</a:t>
          </a:r>
          <a:r>
            <a:rPr lang="en-US" sz="1800" b="0" i="0" dirty="0"/>
            <a:t> </a:t>
          </a:r>
          <a:r>
            <a:rPr lang="en-US" sz="1800" b="0" i="0" dirty="0" err="1"/>
            <a:t>liikunta-muotoihin</a:t>
          </a:r>
          <a:r>
            <a:rPr lang="en-US" sz="1800" b="0" i="0" dirty="0"/>
            <a:t>.</a:t>
          </a:r>
          <a:endParaRPr lang="en-US" sz="1800" dirty="0">
            <a:latin typeface="Calibri" charset="0"/>
            <a:ea typeface="Calibri" charset="0"/>
            <a:cs typeface="Calibri" charset="0"/>
          </a:endParaRPr>
        </a:p>
      </dgm:t>
    </dgm:pt>
    <dgm:pt modelId="{B87758DC-95B9-415D-8FA2-3A592F03EEB6}" type="parTrans" cxnId="{E6E94786-140A-4645-ACBD-B11A56308E02}">
      <dgm:prSet/>
      <dgm:spPr/>
      <dgm:t>
        <a:bodyPr/>
        <a:lstStyle/>
        <a:p>
          <a:endParaRPr lang="en-US"/>
        </a:p>
      </dgm:t>
    </dgm:pt>
    <dgm:pt modelId="{81ADE71D-3BBC-45B9-8FE7-89C53F21FB8E}" type="sibTrans" cxnId="{E6E94786-140A-4645-ACBD-B11A56308E02}">
      <dgm:prSet/>
      <dgm:spPr/>
      <dgm:t>
        <a:bodyPr/>
        <a:lstStyle/>
        <a:p>
          <a:endParaRPr lang="en-US"/>
        </a:p>
      </dgm:t>
    </dgm:pt>
    <dgm:pt modelId="{57B30C7E-2C98-474C-972A-4A9F013596F6}">
      <dgm:prSet custT="1"/>
      <dgm:spPr/>
      <dgm:t>
        <a:bodyPr/>
        <a:lstStyle/>
        <a:p>
          <a:r>
            <a:rPr lang="en-US" sz="2000" b="1" dirty="0" err="1">
              <a:latin typeface="+mj-lt"/>
              <a:ea typeface="Calibri" charset="0"/>
              <a:cs typeface="Calibri" charset="0"/>
            </a:rPr>
            <a:t>Tietoa</a:t>
          </a:r>
          <a:endParaRPr lang="en-US" sz="2000" b="1" dirty="0">
            <a:latin typeface="+mj-lt"/>
            <a:ea typeface="Calibri" charset="0"/>
            <a:cs typeface="Calibri" charset="0"/>
          </a:endParaRPr>
        </a:p>
      </dgm:t>
    </dgm:pt>
    <dgm:pt modelId="{3C56CB1B-7905-41E8-90E6-A55A14BA7821}" type="parTrans" cxnId="{13126A2F-129D-4762-93CF-9798949EB589}">
      <dgm:prSet/>
      <dgm:spPr/>
      <dgm:t>
        <a:bodyPr/>
        <a:lstStyle/>
        <a:p>
          <a:endParaRPr lang="en-US"/>
        </a:p>
      </dgm:t>
    </dgm:pt>
    <dgm:pt modelId="{7F14057D-1A20-4F64-A110-C77AC5F00602}" type="sibTrans" cxnId="{13126A2F-129D-4762-93CF-9798949EB589}">
      <dgm:prSet/>
      <dgm:spPr/>
      <dgm:t>
        <a:bodyPr/>
        <a:lstStyle/>
        <a:p>
          <a:endParaRPr lang="en-US"/>
        </a:p>
      </dgm:t>
    </dgm:pt>
    <dgm:pt modelId="{B45FF3C1-5A75-4E4C-B2B6-84B0FAC421C2}">
      <dgm:prSet custT="1"/>
      <dgm:spPr/>
      <dgm:t>
        <a:bodyPr lIns="182880" tIns="182880" rIns="182880" bIns="182880"/>
        <a:lstStyle/>
        <a:p>
          <a:pPr marL="0">
            <a:lnSpc>
              <a:spcPct val="100000"/>
            </a:lnSpc>
            <a:buNone/>
          </a:pP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Tutkittua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tietoa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liikunnan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vaikutuksista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niin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oppimiseen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kuin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työkyvyn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ylläpitämiseen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ja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kehittämiseen</a:t>
          </a:r>
          <a:endParaRPr lang="en-US" sz="1800" dirty="0">
            <a:latin typeface="Calibri" charset="0"/>
            <a:ea typeface="Calibri" charset="0"/>
            <a:cs typeface="Calibri" charset="0"/>
          </a:endParaRPr>
        </a:p>
      </dgm:t>
    </dgm:pt>
    <dgm:pt modelId="{34A81C80-FF70-48EA-B442-BDB1EF403754}" type="parTrans" cxnId="{D6AF6FC0-4B56-4246-AC09-69D41F1CFC6B}">
      <dgm:prSet/>
      <dgm:spPr/>
      <dgm:t>
        <a:bodyPr/>
        <a:lstStyle/>
        <a:p>
          <a:endParaRPr lang="en-US"/>
        </a:p>
      </dgm:t>
    </dgm:pt>
    <dgm:pt modelId="{5B9815BA-8A8F-4251-B182-AD39A4FE26DD}" type="sibTrans" cxnId="{D6AF6FC0-4B56-4246-AC09-69D41F1CFC6B}">
      <dgm:prSet/>
      <dgm:spPr/>
      <dgm:t>
        <a:bodyPr/>
        <a:lstStyle/>
        <a:p>
          <a:endParaRPr lang="en-US"/>
        </a:p>
      </dgm:t>
    </dgm:pt>
    <dgm:pt modelId="{0A954AA6-C6B0-4271-8792-CCCE30CE7D69}">
      <dgm:prSet custT="1"/>
      <dgm:spPr/>
      <dgm:t>
        <a:bodyPr/>
        <a:lstStyle/>
        <a:p>
          <a:r>
            <a:rPr lang="en-US" sz="2100" b="1" dirty="0" err="1">
              <a:latin typeface="+mj-lt"/>
              <a:ea typeface="Calibri" charset="0"/>
              <a:cs typeface="Calibri" charset="0"/>
            </a:rPr>
            <a:t>Räätälöidysti</a:t>
          </a:r>
          <a:endParaRPr lang="en-US" sz="2100" b="1" dirty="0">
            <a:latin typeface="+mj-lt"/>
            <a:ea typeface="Calibri" charset="0"/>
            <a:cs typeface="Calibri" charset="0"/>
          </a:endParaRPr>
        </a:p>
      </dgm:t>
    </dgm:pt>
    <dgm:pt modelId="{81CA91A9-12C9-4000-A833-6528B617CCA1}" type="parTrans" cxnId="{61DE8435-87FC-4ED8-A1D9-A0E36224C192}">
      <dgm:prSet/>
      <dgm:spPr/>
      <dgm:t>
        <a:bodyPr/>
        <a:lstStyle/>
        <a:p>
          <a:endParaRPr lang="en-US"/>
        </a:p>
      </dgm:t>
    </dgm:pt>
    <dgm:pt modelId="{7635DF39-FFCE-4F67-A43A-C3F7B847830D}" type="sibTrans" cxnId="{61DE8435-87FC-4ED8-A1D9-A0E36224C192}">
      <dgm:prSet/>
      <dgm:spPr/>
      <dgm:t>
        <a:bodyPr/>
        <a:lstStyle/>
        <a:p>
          <a:endParaRPr lang="en-US"/>
        </a:p>
      </dgm:t>
    </dgm:pt>
    <dgm:pt modelId="{838BD54C-88AD-40D7-AF5F-AB65EB0898A5}">
      <dgm:prSet custT="1"/>
      <dgm:spPr/>
      <dgm:t>
        <a:bodyPr lIns="182880" tIns="182880" rIns="182880" bIns="182880"/>
        <a:lstStyle/>
        <a:p>
          <a:pPr marL="0">
            <a:lnSpc>
              <a:spcPct val="100000"/>
            </a:lnSpc>
            <a:buNone/>
          </a:pP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Jokaiselle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koulutukselle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yksilöllinen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paketti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,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ottaen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huomioon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koulutuksen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ja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alan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työtehtävien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erityispiirteet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.</a:t>
          </a:r>
        </a:p>
      </dgm:t>
    </dgm:pt>
    <dgm:pt modelId="{FD106F30-FED7-4A4D-9063-A51FC1861B8D}" type="parTrans" cxnId="{122438FB-0EB1-4DC7-B97A-C5EDE3236321}">
      <dgm:prSet/>
      <dgm:spPr/>
      <dgm:t>
        <a:bodyPr/>
        <a:lstStyle/>
        <a:p>
          <a:endParaRPr lang="en-US"/>
        </a:p>
      </dgm:t>
    </dgm:pt>
    <dgm:pt modelId="{C5AC6457-3C00-4583-9061-8DA5017D63FF}" type="sibTrans" cxnId="{122438FB-0EB1-4DC7-B97A-C5EDE3236321}">
      <dgm:prSet/>
      <dgm:spPr/>
      <dgm:t>
        <a:bodyPr/>
        <a:lstStyle/>
        <a:p>
          <a:endParaRPr lang="en-US"/>
        </a:p>
      </dgm:t>
    </dgm:pt>
    <dgm:pt modelId="{1E1BD5C7-7E98-4E9C-980A-6231C710F86D}">
      <dgm:prSet custT="1"/>
      <dgm:spPr/>
      <dgm:t>
        <a:bodyPr/>
        <a:lstStyle/>
        <a:p>
          <a:r>
            <a:rPr lang="en-US" sz="2000" b="1" dirty="0" err="1">
              <a:latin typeface="+mj-lt"/>
              <a:ea typeface="Calibri" charset="0"/>
              <a:cs typeface="Calibri" charset="0"/>
            </a:rPr>
            <a:t>Miksi</a:t>
          </a:r>
          <a:r>
            <a:rPr lang="en-US" sz="2000" b="1" dirty="0">
              <a:latin typeface="+mj-lt"/>
              <a:ea typeface="Calibri" charset="0"/>
              <a:cs typeface="Calibri" charset="0"/>
            </a:rPr>
            <a:t>?</a:t>
          </a:r>
        </a:p>
      </dgm:t>
    </dgm:pt>
    <dgm:pt modelId="{63D0BD99-D324-4743-A063-0F16264E6A03}" type="parTrans" cxnId="{F291143C-5080-4FD6-BEEA-B126FBAFEC70}">
      <dgm:prSet/>
      <dgm:spPr/>
      <dgm:t>
        <a:bodyPr/>
        <a:lstStyle/>
        <a:p>
          <a:endParaRPr lang="en-US"/>
        </a:p>
      </dgm:t>
    </dgm:pt>
    <dgm:pt modelId="{BDC49242-DD3A-494A-A4AF-E750AD6D3DAB}" type="sibTrans" cxnId="{F291143C-5080-4FD6-BEEA-B126FBAFEC70}">
      <dgm:prSet/>
      <dgm:spPr/>
      <dgm:t>
        <a:bodyPr/>
        <a:lstStyle/>
        <a:p>
          <a:endParaRPr lang="en-US"/>
        </a:p>
      </dgm:t>
    </dgm:pt>
    <dgm:pt modelId="{A0B60079-4AAF-49AC-8F08-8A2DFAEE29DB}">
      <dgm:prSet custT="1"/>
      <dgm:spPr/>
      <dgm:t>
        <a:bodyPr lIns="182880" tIns="182880" rIns="182880" bIns="182880"/>
        <a:lstStyle/>
        <a:p>
          <a:pPr marL="0">
            <a:lnSpc>
              <a:spcPct val="100000"/>
            </a:lnSpc>
            <a:buNone/>
          </a:pP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Kriittinen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elämänvaihe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,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jolloin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harrastuksia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lopetetaan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ja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koululiikunta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loppuu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toisen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asteen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jälkeen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.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Työkykyyn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liittyvät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fyysiset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vaivat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jättimäinen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ongelma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.</a:t>
          </a:r>
        </a:p>
      </dgm:t>
    </dgm:pt>
    <dgm:pt modelId="{94E190C2-DE76-4E92-9B8B-12C8AC85398D}" type="parTrans" cxnId="{DA65D739-98AB-49B5-B28F-78D06B43157F}">
      <dgm:prSet/>
      <dgm:spPr/>
      <dgm:t>
        <a:bodyPr/>
        <a:lstStyle/>
        <a:p>
          <a:endParaRPr lang="en-US"/>
        </a:p>
      </dgm:t>
    </dgm:pt>
    <dgm:pt modelId="{B3783AFC-A7BD-4A0E-8A53-49FBB33EB50F}" type="sibTrans" cxnId="{DA65D739-98AB-49B5-B28F-78D06B43157F}">
      <dgm:prSet/>
      <dgm:spPr/>
      <dgm:t>
        <a:bodyPr/>
        <a:lstStyle/>
        <a:p>
          <a:endParaRPr lang="en-US"/>
        </a:p>
      </dgm:t>
    </dgm:pt>
    <dgm:pt modelId="{13416990-6629-4AE4-B0B2-7DE8418884DB}">
      <dgm:prSet custT="1"/>
      <dgm:spPr/>
      <dgm:t>
        <a:bodyPr/>
        <a:lstStyle/>
        <a:p>
          <a:r>
            <a:rPr lang="en-US" sz="1800" b="1" dirty="0" err="1">
              <a:latin typeface="+mj-lt"/>
              <a:ea typeface="Calibri" charset="0"/>
              <a:cs typeface="Calibri" charset="0"/>
            </a:rPr>
            <a:t>Miten</a:t>
          </a:r>
          <a:r>
            <a:rPr lang="en-US" sz="1800" b="1" dirty="0">
              <a:latin typeface="+mj-lt"/>
              <a:ea typeface="Calibri" charset="0"/>
              <a:cs typeface="Calibri" charset="0"/>
            </a:rPr>
            <a:t>?</a:t>
          </a:r>
        </a:p>
      </dgm:t>
    </dgm:pt>
    <dgm:pt modelId="{180D8207-97DB-48B4-AFB6-E1571502D51D}" type="parTrans" cxnId="{88C7DEFE-ACEF-4A9F-B154-781CBBFCBE18}">
      <dgm:prSet/>
      <dgm:spPr/>
      <dgm:t>
        <a:bodyPr/>
        <a:lstStyle/>
        <a:p>
          <a:endParaRPr lang="en-US"/>
        </a:p>
      </dgm:t>
    </dgm:pt>
    <dgm:pt modelId="{355D6E8A-518E-4B49-955A-8C7CE0CBDA24}" type="sibTrans" cxnId="{88C7DEFE-ACEF-4A9F-B154-781CBBFCBE18}">
      <dgm:prSet/>
      <dgm:spPr/>
      <dgm:t>
        <a:bodyPr/>
        <a:lstStyle/>
        <a:p>
          <a:endParaRPr lang="en-US"/>
        </a:p>
      </dgm:t>
    </dgm:pt>
    <dgm:pt modelId="{8FE81FEC-2664-411F-AEB3-065F29F52751}">
      <dgm:prSet custT="1"/>
      <dgm:spPr/>
      <dgm:t>
        <a:bodyPr lIns="182880" tIns="182880" rIns="182880" bIns="182880"/>
        <a:lstStyle/>
        <a:p>
          <a:pPr marL="0">
            <a:lnSpc>
              <a:spcPct val="100000"/>
            </a:lnSpc>
            <a:buNone/>
          </a:pP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Esim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.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ensimmäisessä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tai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toisessa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jaksossa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,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jolloin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hyödyt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saavutetaan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jo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opiskeluaikana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.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Silloin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myös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muuta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oppimisen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tukeen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liittyvää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.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Myöhemmin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liikunta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dirty="0" err="1">
              <a:latin typeface="Calibri" charset="0"/>
              <a:ea typeface="Calibri" charset="0"/>
              <a:cs typeface="Calibri" charset="0"/>
            </a:rPr>
            <a:t>vapaasti-valittavissa</a:t>
          </a:r>
          <a:r>
            <a:rPr lang="en-US" sz="1800" dirty="0">
              <a:latin typeface="Calibri" charset="0"/>
              <a:ea typeface="Calibri" charset="0"/>
              <a:cs typeface="Calibri" charset="0"/>
            </a:rPr>
            <a:t>. </a:t>
          </a:r>
        </a:p>
      </dgm:t>
    </dgm:pt>
    <dgm:pt modelId="{BCBC007E-0269-421B-9C41-DE26D5C3A822}" type="parTrans" cxnId="{711E093C-AD42-45A4-8D40-A2D39702062E}">
      <dgm:prSet/>
      <dgm:spPr/>
      <dgm:t>
        <a:bodyPr/>
        <a:lstStyle/>
        <a:p>
          <a:endParaRPr lang="en-US"/>
        </a:p>
      </dgm:t>
    </dgm:pt>
    <dgm:pt modelId="{80230EB7-7230-4881-A631-309C07417378}" type="sibTrans" cxnId="{711E093C-AD42-45A4-8D40-A2D39702062E}">
      <dgm:prSet/>
      <dgm:spPr/>
      <dgm:t>
        <a:bodyPr/>
        <a:lstStyle/>
        <a:p>
          <a:endParaRPr lang="en-US"/>
        </a:p>
      </dgm:t>
    </dgm:pt>
    <dgm:pt modelId="{917788B4-4702-452B-A9BF-BD370AC7C91D}" type="pres">
      <dgm:prSet presAssocID="{0DD8915E-DC14-41D6-9BB5-F49E1C265163}" presName="Name0" presStyleCnt="0">
        <dgm:presLayoutVars>
          <dgm:dir/>
          <dgm:animLvl val="lvl"/>
          <dgm:resizeHandles val="exact"/>
        </dgm:presLayoutVars>
      </dgm:prSet>
      <dgm:spPr/>
    </dgm:pt>
    <dgm:pt modelId="{54C7622E-B3EE-4BFC-B751-4B261C400F01}" type="pres">
      <dgm:prSet presAssocID="{CEA68BC1-0214-475A-AAEB-F2C106BEDF3D}" presName="composite" presStyleCnt="0"/>
      <dgm:spPr/>
    </dgm:pt>
    <dgm:pt modelId="{80A1A6DF-0273-4C9F-A1CF-A320F9DB6FD1}" type="pres">
      <dgm:prSet presAssocID="{CEA68BC1-0214-475A-AAEB-F2C106BEDF3D}" presName="parTx" presStyleLbl="alignNode1" presStyleIdx="0" presStyleCnt="5">
        <dgm:presLayoutVars>
          <dgm:chMax val="0"/>
          <dgm:chPref val="0"/>
        </dgm:presLayoutVars>
      </dgm:prSet>
      <dgm:spPr/>
    </dgm:pt>
    <dgm:pt modelId="{910C52EF-D1F5-4581-A150-24B263AF9343}" type="pres">
      <dgm:prSet presAssocID="{CEA68BC1-0214-475A-AAEB-F2C106BEDF3D}" presName="desTx" presStyleLbl="alignAccFollowNode1" presStyleIdx="0" presStyleCnt="5">
        <dgm:presLayoutVars/>
      </dgm:prSet>
      <dgm:spPr/>
    </dgm:pt>
    <dgm:pt modelId="{06DEF15E-2A95-4424-9CA3-93FFF5A22F97}" type="pres">
      <dgm:prSet presAssocID="{D52D63DB-7300-43C9-9B4D-DCAB119753ED}" presName="space" presStyleCnt="0"/>
      <dgm:spPr/>
    </dgm:pt>
    <dgm:pt modelId="{0D1CB9BF-C612-4FA5-A8ED-CBAA77D93857}" type="pres">
      <dgm:prSet presAssocID="{57B30C7E-2C98-474C-972A-4A9F013596F6}" presName="composite" presStyleCnt="0"/>
      <dgm:spPr/>
    </dgm:pt>
    <dgm:pt modelId="{1F484571-9C36-4EBC-94E8-740ECF59A9E8}" type="pres">
      <dgm:prSet presAssocID="{57B30C7E-2C98-474C-972A-4A9F013596F6}" presName="parTx" presStyleLbl="alignNode1" presStyleIdx="1" presStyleCnt="5">
        <dgm:presLayoutVars>
          <dgm:chMax val="0"/>
          <dgm:chPref val="0"/>
        </dgm:presLayoutVars>
      </dgm:prSet>
      <dgm:spPr/>
    </dgm:pt>
    <dgm:pt modelId="{8382FB71-379A-4A42-BEC2-AAF439B565D5}" type="pres">
      <dgm:prSet presAssocID="{57B30C7E-2C98-474C-972A-4A9F013596F6}" presName="desTx" presStyleLbl="alignAccFollowNode1" presStyleIdx="1" presStyleCnt="5">
        <dgm:presLayoutVars/>
      </dgm:prSet>
      <dgm:spPr/>
    </dgm:pt>
    <dgm:pt modelId="{CEAD898F-DA15-46A5-A07C-10D30E78B5E8}" type="pres">
      <dgm:prSet presAssocID="{7F14057D-1A20-4F64-A110-C77AC5F00602}" presName="space" presStyleCnt="0"/>
      <dgm:spPr/>
    </dgm:pt>
    <dgm:pt modelId="{BEA164EE-1450-4AEB-9527-4E22FBF3C1A8}" type="pres">
      <dgm:prSet presAssocID="{0A954AA6-C6B0-4271-8792-CCCE30CE7D69}" presName="composite" presStyleCnt="0"/>
      <dgm:spPr/>
    </dgm:pt>
    <dgm:pt modelId="{6B33ABE5-CEF1-4B39-82C3-F1FC644C0A8F}" type="pres">
      <dgm:prSet presAssocID="{0A954AA6-C6B0-4271-8792-CCCE30CE7D69}" presName="parTx" presStyleLbl="alignNode1" presStyleIdx="2" presStyleCnt="5">
        <dgm:presLayoutVars>
          <dgm:chMax val="0"/>
          <dgm:chPref val="0"/>
        </dgm:presLayoutVars>
      </dgm:prSet>
      <dgm:spPr/>
    </dgm:pt>
    <dgm:pt modelId="{D49AD3F7-B2B6-4709-A43B-C22DEB981B39}" type="pres">
      <dgm:prSet presAssocID="{0A954AA6-C6B0-4271-8792-CCCE30CE7D69}" presName="desTx" presStyleLbl="alignAccFollowNode1" presStyleIdx="2" presStyleCnt="5">
        <dgm:presLayoutVars/>
      </dgm:prSet>
      <dgm:spPr/>
    </dgm:pt>
    <dgm:pt modelId="{C83CA8A9-5873-4873-B14F-2F0E7FB2ABCC}" type="pres">
      <dgm:prSet presAssocID="{7635DF39-FFCE-4F67-A43A-C3F7B847830D}" presName="space" presStyleCnt="0"/>
      <dgm:spPr/>
    </dgm:pt>
    <dgm:pt modelId="{952DF76F-9AB8-4BB6-B004-372FA36D16E3}" type="pres">
      <dgm:prSet presAssocID="{1E1BD5C7-7E98-4E9C-980A-6231C710F86D}" presName="composite" presStyleCnt="0"/>
      <dgm:spPr/>
    </dgm:pt>
    <dgm:pt modelId="{4AE355A7-3A54-47B1-8CB5-F35120F77B1B}" type="pres">
      <dgm:prSet presAssocID="{1E1BD5C7-7E98-4E9C-980A-6231C710F86D}" presName="parTx" presStyleLbl="alignNode1" presStyleIdx="3" presStyleCnt="5">
        <dgm:presLayoutVars>
          <dgm:chMax val="0"/>
          <dgm:chPref val="0"/>
        </dgm:presLayoutVars>
      </dgm:prSet>
      <dgm:spPr/>
    </dgm:pt>
    <dgm:pt modelId="{C0A30CE6-D937-498A-8D1C-AB49CDB4AE52}" type="pres">
      <dgm:prSet presAssocID="{1E1BD5C7-7E98-4E9C-980A-6231C710F86D}" presName="desTx" presStyleLbl="alignAccFollowNode1" presStyleIdx="3" presStyleCnt="5">
        <dgm:presLayoutVars/>
      </dgm:prSet>
      <dgm:spPr/>
    </dgm:pt>
    <dgm:pt modelId="{5F52C0BF-6756-4EC5-B609-DFC97E73A4A5}" type="pres">
      <dgm:prSet presAssocID="{BDC49242-DD3A-494A-A4AF-E750AD6D3DAB}" presName="space" presStyleCnt="0"/>
      <dgm:spPr/>
    </dgm:pt>
    <dgm:pt modelId="{F042507F-C824-490E-948D-BDF8D9C669BD}" type="pres">
      <dgm:prSet presAssocID="{13416990-6629-4AE4-B0B2-7DE8418884DB}" presName="composite" presStyleCnt="0"/>
      <dgm:spPr/>
    </dgm:pt>
    <dgm:pt modelId="{1D3D5FCC-5789-4468-99A6-5D6A676B6013}" type="pres">
      <dgm:prSet presAssocID="{13416990-6629-4AE4-B0B2-7DE8418884DB}" presName="parTx" presStyleLbl="alignNode1" presStyleIdx="4" presStyleCnt="5">
        <dgm:presLayoutVars>
          <dgm:chMax val="0"/>
          <dgm:chPref val="0"/>
        </dgm:presLayoutVars>
      </dgm:prSet>
      <dgm:spPr/>
    </dgm:pt>
    <dgm:pt modelId="{44C7D37A-568B-4A53-88BE-8330DEF7D4A3}" type="pres">
      <dgm:prSet presAssocID="{13416990-6629-4AE4-B0B2-7DE8418884DB}" presName="desTx" presStyleLbl="alignAccFollowNode1" presStyleIdx="4" presStyleCnt="5">
        <dgm:presLayoutVars/>
      </dgm:prSet>
      <dgm:spPr/>
    </dgm:pt>
  </dgm:ptLst>
  <dgm:cxnLst>
    <dgm:cxn modelId="{4A7F6715-186E-49A7-B901-131CC9610C6D}" srcId="{0DD8915E-DC14-41D6-9BB5-F49E1C265163}" destId="{CEA68BC1-0214-475A-AAEB-F2C106BEDF3D}" srcOrd="0" destOrd="0" parTransId="{D39F5498-D166-4D4F-959E-220D13F281F2}" sibTransId="{D52D63DB-7300-43C9-9B4D-DCAB119753ED}"/>
    <dgm:cxn modelId="{88C0D421-0F9D-49BA-8817-FC936CC87FAC}" type="presOf" srcId="{B45FF3C1-5A75-4E4C-B2B6-84B0FAC421C2}" destId="{8382FB71-379A-4A42-BEC2-AAF439B565D5}" srcOrd="0" destOrd="0" presId="urn:microsoft.com/office/officeart/2016/7/layout/HorizontalActionList"/>
    <dgm:cxn modelId="{13126A2F-129D-4762-93CF-9798949EB589}" srcId="{0DD8915E-DC14-41D6-9BB5-F49E1C265163}" destId="{57B30C7E-2C98-474C-972A-4A9F013596F6}" srcOrd="1" destOrd="0" parTransId="{3C56CB1B-7905-41E8-90E6-A55A14BA7821}" sibTransId="{7F14057D-1A20-4F64-A110-C77AC5F00602}"/>
    <dgm:cxn modelId="{61DE8435-87FC-4ED8-A1D9-A0E36224C192}" srcId="{0DD8915E-DC14-41D6-9BB5-F49E1C265163}" destId="{0A954AA6-C6B0-4271-8792-CCCE30CE7D69}" srcOrd="2" destOrd="0" parTransId="{81CA91A9-12C9-4000-A833-6528B617CCA1}" sibTransId="{7635DF39-FFCE-4F67-A43A-C3F7B847830D}"/>
    <dgm:cxn modelId="{DA65D739-98AB-49B5-B28F-78D06B43157F}" srcId="{1E1BD5C7-7E98-4E9C-980A-6231C710F86D}" destId="{A0B60079-4AAF-49AC-8F08-8A2DFAEE29DB}" srcOrd="0" destOrd="0" parTransId="{94E190C2-DE76-4E92-9B8B-12C8AC85398D}" sibTransId="{B3783AFC-A7BD-4A0E-8A53-49FBB33EB50F}"/>
    <dgm:cxn modelId="{711E093C-AD42-45A4-8D40-A2D39702062E}" srcId="{13416990-6629-4AE4-B0B2-7DE8418884DB}" destId="{8FE81FEC-2664-411F-AEB3-065F29F52751}" srcOrd="0" destOrd="0" parTransId="{BCBC007E-0269-421B-9C41-DE26D5C3A822}" sibTransId="{80230EB7-7230-4881-A631-309C07417378}"/>
    <dgm:cxn modelId="{F291143C-5080-4FD6-BEEA-B126FBAFEC70}" srcId="{0DD8915E-DC14-41D6-9BB5-F49E1C265163}" destId="{1E1BD5C7-7E98-4E9C-980A-6231C710F86D}" srcOrd="3" destOrd="0" parTransId="{63D0BD99-D324-4743-A063-0F16264E6A03}" sibTransId="{BDC49242-DD3A-494A-A4AF-E750AD6D3DAB}"/>
    <dgm:cxn modelId="{7AF7564A-7BD3-438E-9B3C-14BD86824042}" type="presOf" srcId="{57B30C7E-2C98-474C-972A-4A9F013596F6}" destId="{1F484571-9C36-4EBC-94E8-740ECF59A9E8}" srcOrd="0" destOrd="0" presId="urn:microsoft.com/office/officeart/2016/7/layout/HorizontalActionList"/>
    <dgm:cxn modelId="{6AFDC150-9F77-4A36-A180-B36F17F720D5}" type="presOf" srcId="{1E1BD5C7-7E98-4E9C-980A-6231C710F86D}" destId="{4AE355A7-3A54-47B1-8CB5-F35120F77B1B}" srcOrd="0" destOrd="0" presId="urn:microsoft.com/office/officeart/2016/7/layout/HorizontalActionList"/>
    <dgm:cxn modelId="{9C4BCC70-6D73-47C9-B488-C135FF971FCD}" type="presOf" srcId="{13416990-6629-4AE4-B0B2-7DE8418884DB}" destId="{1D3D5FCC-5789-4468-99A6-5D6A676B6013}" srcOrd="0" destOrd="0" presId="urn:microsoft.com/office/officeart/2016/7/layout/HorizontalActionList"/>
    <dgm:cxn modelId="{E6E94786-140A-4645-ACBD-B11A56308E02}" srcId="{CEA68BC1-0214-475A-AAEB-F2C106BEDF3D}" destId="{6E78410F-604C-43A6-A991-1F6A0685C76E}" srcOrd="0" destOrd="0" parTransId="{B87758DC-95B9-415D-8FA2-3A592F03EEB6}" sibTransId="{81ADE71D-3BBC-45B9-8FE7-89C53F21FB8E}"/>
    <dgm:cxn modelId="{77938B8A-5AD8-4A5E-A030-55E04EAC32E6}" type="presOf" srcId="{6E78410F-604C-43A6-A991-1F6A0685C76E}" destId="{910C52EF-D1F5-4581-A150-24B263AF9343}" srcOrd="0" destOrd="0" presId="urn:microsoft.com/office/officeart/2016/7/layout/HorizontalActionList"/>
    <dgm:cxn modelId="{E440549C-0098-4200-80A6-FF88137F160F}" type="presOf" srcId="{0DD8915E-DC14-41D6-9BB5-F49E1C265163}" destId="{917788B4-4702-452B-A9BF-BD370AC7C91D}" srcOrd="0" destOrd="0" presId="urn:microsoft.com/office/officeart/2016/7/layout/HorizontalActionList"/>
    <dgm:cxn modelId="{B33405B2-B51D-4E21-BC61-F0A17B517544}" type="presOf" srcId="{A0B60079-4AAF-49AC-8F08-8A2DFAEE29DB}" destId="{C0A30CE6-D937-498A-8D1C-AB49CDB4AE52}" srcOrd="0" destOrd="0" presId="urn:microsoft.com/office/officeart/2016/7/layout/HorizontalActionList"/>
    <dgm:cxn modelId="{D6AF6FC0-4B56-4246-AC09-69D41F1CFC6B}" srcId="{57B30C7E-2C98-474C-972A-4A9F013596F6}" destId="{B45FF3C1-5A75-4E4C-B2B6-84B0FAC421C2}" srcOrd="0" destOrd="0" parTransId="{34A81C80-FF70-48EA-B442-BDB1EF403754}" sibTransId="{5B9815BA-8A8F-4251-B182-AD39A4FE26DD}"/>
    <dgm:cxn modelId="{B4983ACB-8E8C-4A2A-9B18-8617D7E17A77}" type="presOf" srcId="{838BD54C-88AD-40D7-AF5F-AB65EB0898A5}" destId="{D49AD3F7-B2B6-4709-A43B-C22DEB981B39}" srcOrd="0" destOrd="0" presId="urn:microsoft.com/office/officeart/2016/7/layout/HorizontalActionList"/>
    <dgm:cxn modelId="{F287A5D1-1293-47FF-AD35-F35BD7DB7217}" type="presOf" srcId="{8FE81FEC-2664-411F-AEB3-065F29F52751}" destId="{44C7D37A-568B-4A53-88BE-8330DEF7D4A3}" srcOrd="0" destOrd="0" presId="urn:microsoft.com/office/officeart/2016/7/layout/HorizontalActionList"/>
    <dgm:cxn modelId="{9AF54BDB-DAB3-4B24-A529-369FFC39451F}" type="presOf" srcId="{0A954AA6-C6B0-4271-8792-CCCE30CE7D69}" destId="{6B33ABE5-CEF1-4B39-82C3-F1FC644C0A8F}" srcOrd="0" destOrd="0" presId="urn:microsoft.com/office/officeart/2016/7/layout/HorizontalActionList"/>
    <dgm:cxn modelId="{E3F2F5EC-16B1-4C58-9182-F30E78C8D17D}" type="presOf" srcId="{CEA68BC1-0214-475A-AAEB-F2C106BEDF3D}" destId="{80A1A6DF-0273-4C9F-A1CF-A320F9DB6FD1}" srcOrd="0" destOrd="0" presId="urn:microsoft.com/office/officeart/2016/7/layout/HorizontalActionList"/>
    <dgm:cxn modelId="{122438FB-0EB1-4DC7-B97A-C5EDE3236321}" srcId="{0A954AA6-C6B0-4271-8792-CCCE30CE7D69}" destId="{838BD54C-88AD-40D7-AF5F-AB65EB0898A5}" srcOrd="0" destOrd="0" parTransId="{FD106F30-FED7-4A4D-9063-A51FC1861B8D}" sibTransId="{C5AC6457-3C00-4583-9061-8DA5017D63FF}"/>
    <dgm:cxn modelId="{88C7DEFE-ACEF-4A9F-B154-781CBBFCBE18}" srcId="{0DD8915E-DC14-41D6-9BB5-F49E1C265163}" destId="{13416990-6629-4AE4-B0B2-7DE8418884DB}" srcOrd="4" destOrd="0" parTransId="{180D8207-97DB-48B4-AFB6-E1571502D51D}" sibTransId="{355D6E8A-518E-4B49-955A-8C7CE0CBDA24}"/>
    <dgm:cxn modelId="{33ECD332-58AF-4E88-A500-D1240A9110AD}" type="presParOf" srcId="{917788B4-4702-452B-A9BF-BD370AC7C91D}" destId="{54C7622E-B3EE-4BFC-B751-4B261C400F01}" srcOrd="0" destOrd="0" presId="urn:microsoft.com/office/officeart/2016/7/layout/HorizontalActionList"/>
    <dgm:cxn modelId="{235818C5-3573-4908-AEE0-3A7896555462}" type="presParOf" srcId="{54C7622E-B3EE-4BFC-B751-4B261C400F01}" destId="{80A1A6DF-0273-4C9F-A1CF-A320F9DB6FD1}" srcOrd="0" destOrd="0" presId="urn:microsoft.com/office/officeart/2016/7/layout/HorizontalActionList"/>
    <dgm:cxn modelId="{33438145-C485-436C-AD90-2BC58FD45BD2}" type="presParOf" srcId="{54C7622E-B3EE-4BFC-B751-4B261C400F01}" destId="{910C52EF-D1F5-4581-A150-24B263AF9343}" srcOrd="1" destOrd="0" presId="urn:microsoft.com/office/officeart/2016/7/layout/HorizontalActionList"/>
    <dgm:cxn modelId="{0EA76779-6AA3-4942-8892-7B9CDEB74548}" type="presParOf" srcId="{917788B4-4702-452B-A9BF-BD370AC7C91D}" destId="{06DEF15E-2A95-4424-9CA3-93FFF5A22F97}" srcOrd="1" destOrd="0" presId="urn:microsoft.com/office/officeart/2016/7/layout/HorizontalActionList"/>
    <dgm:cxn modelId="{57A61824-4682-4CED-A1C9-A568972EE94D}" type="presParOf" srcId="{917788B4-4702-452B-A9BF-BD370AC7C91D}" destId="{0D1CB9BF-C612-4FA5-A8ED-CBAA77D93857}" srcOrd="2" destOrd="0" presId="urn:microsoft.com/office/officeart/2016/7/layout/HorizontalActionList"/>
    <dgm:cxn modelId="{7A2FA531-FB20-457D-BFF0-44C485415D15}" type="presParOf" srcId="{0D1CB9BF-C612-4FA5-A8ED-CBAA77D93857}" destId="{1F484571-9C36-4EBC-94E8-740ECF59A9E8}" srcOrd="0" destOrd="0" presId="urn:microsoft.com/office/officeart/2016/7/layout/HorizontalActionList"/>
    <dgm:cxn modelId="{9BCEDA81-6667-4C17-AFA8-2C42082BF207}" type="presParOf" srcId="{0D1CB9BF-C612-4FA5-A8ED-CBAA77D93857}" destId="{8382FB71-379A-4A42-BEC2-AAF439B565D5}" srcOrd="1" destOrd="0" presId="urn:microsoft.com/office/officeart/2016/7/layout/HorizontalActionList"/>
    <dgm:cxn modelId="{5A057344-D843-4EDB-84B0-60D5D1347B9F}" type="presParOf" srcId="{917788B4-4702-452B-A9BF-BD370AC7C91D}" destId="{CEAD898F-DA15-46A5-A07C-10D30E78B5E8}" srcOrd="3" destOrd="0" presId="urn:microsoft.com/office/officeart/2016/7/layout/HorizontalActionList"/>
    <dgm:cxn modelId="{8508FC8E-9136-4A97-9AA3-FFDDDB3B40AE}" type="presParOf" srcId="{917788B4-4702-452B-A9BF-BD370AC7C91D}" destId="{BEA164EE-1450-4AEB-9527-4E22FBF3C1A8}" srcOrd="4" destOrd="0" presId="urn:microsoft.com/office/officeart/2016/7/layout/HorizontalActionList"/>
    <dgm:cxn modelId="{657D2BC0-01E3-4AB6-A185-AF8A8BDB41EA}" type="presParOf" srcId="{BEA164EE-1450-4AEB-9527-4E22FBF3C1A8}" destId="{6B33ABE5-CEF1-4B39-82C3-F1FC644C0A8F}" srcOrd="0" destOrd="0" presId="urn:microsoft.com/office/officeart/2016/7/layout/HorizontalActionList"/>
    <dgm:cxn modelId="{D58411C6-0DF5-4662-9901-DA23240E83B9}" type="presParOf" srcId="{BEA164EE-1450-4AEB-9527-4E22FBF3C1A8}" destId="{D49AD3F7-B2B6-4709-A43B-C22DEB981B39}" srcOrd="1" destOrd="0" presId="urn:microsoft.com/office/officeart/2016/7/layout/HorizontalActionList"/>
    <dgm:cxn modelId="{3F6A4F5F-E2A5-4931-86E6-12BB70DD5E96}" type="presParOf" srcId="{917788B4-4702-452B-A9BF-BD370AC7C91D}" destId="{C83CA8A9-5873-4873-B14F-2F0E7FB2ABCC}" srcOrd="5" destOrd="0" presId="urn:microsoft.com/office/officeart/2016/7/layout/HorizontalActionList"/>
    <dgm:cxn modelId="{4C32C92D-DDF9-49A1-AF89-0235CF9C71B7}" type="presParOf" srcId="{917788B4-4702-452B-A9BF-BD370AC7C91D}" destId="{952DF76F-9AB8-4BB6-B004-372FA36D16E3}" srcOrd="6" destOrd="0" presId="urn:microsoft.com/office/officeart/2016/7/layout/HorizontalActionList"/>
    <dgm:cxn modelId="{57417539-B51B-4234-AEE5-F533ECC107BB}" type="presParOf" srcId="{952DF76F-9AB8-4BB6-B004-372FA36D16E3}" destId="{4AE355A7-3A54-47B1-8CB5-F35120F77B1B}" srcOrd="0" destOrd="0" presId="urn:microsoft.com/office/officeart/2016/7/layout/HorizontalActionList"/>
    <dgm:cxn modelId="{17742994-33B7-461E-8138-938D77B15D79}" type="presParOf" srcId="{952DF76F-9AB8-4BB6-B004-372FA36D16E3}" destId="{C0A30CE6-D937-498A-8D1C-AB49CDB4AE52}" srcOrd="1" destOrd="0" presId="urn:microsoft.com/office/officeart/2016/7/layout/HorizontalActionList"/>
    <dgm:cxn modelId="{63E4F875-88CC-449C-98C8-8CCD36740115}" type="presParOf" srcId="{917788B4-4702-452B-A9BF-BD370AC7C91D}" destId="{5F52C0BF-6756-4EC5-B609-DFC97E73A4A5}" srcOrd="7" destOrd="0" presId="urn:microsoft.com/office/officeart/2016/7/layout/HorizontalActionList"/>
    <dgm:cxn modelId="{008A04F8-CCA8-463D-A028-8F7B8B5DED82}" type="presParOf" srcId="{917788B4-4702-452B-A9BF-BD370AC7C91D}" destId="{F042507F-C824-490E-948D-BDF8D9C669BD}" srcOrd="8" destOrd="0" presId="urn:microsoft.com/office/officeart/2016/7/layout/HorizontalActionList"/>
    <dgm:cxn modelId="{1AE7904C-A54A-4252-8559-6AFDB410BC10}" type="presParOf" srcId="{F042507F-C824-490E-948D-BDF8D9C669BD}" destId="{1D3D5FCC-5789-4468-99A6-5D6A676B6013}" srcOrd="0" destOrd="0" presId="urn:microsoft.com/office/officeart/2016/7/layout/HorizontalActionList"/>
    <dgm:cxn modelId="{52C4214A-785F-4BE4-BD04-5A0C4ABD5272}" type="presParOf" srcId="{F042507F-C824-490E-948D-BDF8D9C669BD}" destId="{44C7D37A-568B-4A53-88BE-8330DEF7D4A3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A1A6DF-0273-4C9F-A1CF-A320F9DB6FD1}">
      <dsp:nvSpPr>
        <dsp:cNvPr id="0" name=""/>
        <dsp:cNvSpPr/>
      </dsp:nvSpPr>
      <dsp:spPr>
        <a:xfrm>
          <a:off x="10186" y="0"/>
          <a:ext cx="2089564" cy="62686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22" tIns="165122" rIns="165122" bIns="16512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 err="1">
              <a:latin typeface="+mj-lt"/>
            </a:rPr>
            <a:t>Toimintaa</a:t>
          </a:r>
          <a:endParaRPr lang="en-US" sz="2100" b="1" kern="1200" dirty="0">
            <a:latin typeface="+mj-lt"/>
          </a:endParaRPr>
        </a:p>
      </dsp:txBody>
      <dsp:txXfrm>
        <a:off x="10186" y="0"/>
        <a:ext cx="2089564" cy="626869"/>
      </dsp:txXfrm>
    </dsp:sp>
    <dsp:sp modelId="{910C52EF-D1F5-4581-A150-24B263AF9343}">
      <dsp:nvSpPr>
        <dsp:cNvPr id="0" name=""/>
        <dsp:cNvSpPr/>
      </dsp:nvSpPr>
      <dsp:spPr>
        <a:xfrm>
          <a:off x="10186" y="626869"/>
          <a:ext cx="2089564" cy="371494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 err="1"/>
            <a:t>Sisältää</a:t>
          </a:r>
          <a:r>
            <a:rPr lang="en-US" sz="1800" b="0" i="0" kern="1200" dirty="0"/>
            <a:t> </a:t>
          </a:r>
          <a:r>
            <a:rPr lang="en-US" sz="1800" b="0" i="0" kern="1200" dirty="0" err="1"/>
            <a:t>tutustumista</a:t>
          </a:r>
          <a:r>
            <a:rPr lang="en-US" sz="1800" b="0" i="0" kern="1200" dirty="0"/>
            <a:t> </a:t>
          </a:r>
          <a:r>
            <a:rPr lang="en-US" sz="1800" b="0" i="0" kern="1200" dirty="0" err="1"/>
            <a:t>eri</a:t>
          </a:r>
          <a:r>
            <a:rPr lang="en-US" sz="1800" b="0" i="0" kern="1200" dirty="0"/>
            <a:t> </a:t>
          </a:r>
          <a:r>
            <a:rPr lang="en-US" sz="1800" b="0" i="0" kern="1200" dirty="0" err="1"/>
            <a:t>liikunta-muotoihin</a:t>
          </a:r>
          <a:r>
            <a:rPr lang="en-US" sz="1800" b="0" i="0" kern="1200" dirty="0"/>
            <a:t>.</a:t>
          </a:r>
          <a:endParaRPr lang="en-US" sz="1800" kern="1200" dirty="0">
            <a:latin typeface="Calibri" charset="0"/>
            <a:ea typeface="Calibri" charset="0"/>
            <a:cs typeface="Calibri" charset="0"/>
          </a:endParaRPr>
        </a:p>
      </dsp:txBody>
      <dsp:txXfrm>
        <a:off x="10186" y="626869"/>
        <a:ext cx="2089564" cy="3714942"/>
      </dsp:txXfrm>
    </dsp:sp>
    <dsp:sp modelId="{1F484571-9C36-4EBC-94E8-740ECF59A9E8}">
      <dsp:nvSpPr>
        <dsp:cNvPr id="0" name=""/>
        <dsp:cNvSpPr/>
      </dsp:nvSpPr>
      <dsp:spPr>
        <a:xfrm>
          <a:off x="2207646" y="0"/>
          <a:ext cx="2089564" cy="626869"/>
        </a:xfrm>
        <a:prstGeom prst="rect">
          <a:avLst/>
        </a:prstGeom>
        <a:solidFill>
          <a:schemeClr val="accent2">
            <a:hueOff val="469008"/>
            <a:satOff val="8545"/>
            <a:lumOff val="1863"/>
            <a:alphaOff val="0"/>
          </a:schemeClr>
        </a:solidFill>
        <a:ln w="12700" cap="flat" cmpd="sng" algn="ctr">
          <a:solidFill>
            <a:schemeClr val="accent2">
              <a:hueOff val="469008"/>
              <a:satOff val="8545"/>
              <a:lumOff val="18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22" tIns="165122" rIns="165122" bIns="165122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>
              <a:latin typeface="+mj-lt"/>
              <a:ea typeface="Calibri" charset="0"/>
              <a:cs typeface="Calibri" charset="0"/>
            </a:rPr>
            <a:t>Tietoa</a:t>
          </a:r>
          <a:endParaRPr lang="en-US" sz="2000" b="1" kern="1200" dirty="0">
            <a:latin typeface="+mj-lt"/>
            <a:ea typeface="Calibri" charset="0"/>
            <a:cs typeface="Calibri" charset="0"/>
          </a:endParaRPr>
        </a:p>
      </dsp:txBody>
      <dsp:txXfrm>
        <a:off x="2207646" y="0"/>
        <a:ext cx="2089564" cy="626869"/>
      </dsp:txXfrm>
    </dsp:sp>
    <dsp:sp modelId="{8382FB71-379A-4A42-BEC2-AAF439B565D5}">
      <dsp:nvSpPr>
        <dsp:cNvPr id="0" name=""/>
        <dsp:cNvSpPr/>
      </dsp:nvSpPr>
      <dsp:spPr>
        <a:xfrm>
          <a:off x="2207646" y="626869"/>
          <a:ext cx="2089564" cy="3714942"/>
        </a:xfrm>
        <a:prstGeom prst="rect">
          <a:avLst/>
        </a:prstGeom>
        <a:solidFill>
          <a:schemeClr val="accent2">
            <a:tint val="40000"/>
            <a:alpha val="90000"/>
            <a:hueOff val="699602"/>
            <a:satOff val="10600"/>
            <a:lumOff val="95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699602"/>
              <a:satOff val="10600"/>
              <a:lumOff val="9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Tutkittua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tietoa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liikunnan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vaikutuksista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niin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oppimiseen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kuin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työkyvyn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ylläpitämiseen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ja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kehittämiseen</a:t>
          </a:r>
          <a:endParaRPr lang="en-US" sz="1800" kern="1200" dirty="0">
            <a:latin typeface="Calibri" charset="0"/>
            <a:ea typeface="Calibri" charset="0"/>
            <a:cs typeface="Calibri" charset="0"/>
          </a:endParaRPr>
        </a:p>
      </dsp:txBody>
      <dsp:txXfrm>
        <a:off x="2207646" y="626869"/>
        <a:ext cx="2089564" cy="3714942"/>
      </dsp:txXfrm>
    </dsp:sp>
    <dsp:sp modelId="{6B33ABE5-CEF1-4B39-82C3-F1FC644C0A8F}">
      <dsp:nvSpPr>
        <dsp:cNvPr id="0" name=""/>
        <dsp:cNvSpPr/>
      </dsp:nvSpPr>
      <dsp:spPr>
        <a:xfrm>
          <a:off x="4405105" y="0"/>
          <a:ext cx="2089564" cy="626869"/>
        </a:xfrm>
        <a:prstGeom prst="rect">
          <a:avLst/>
        </a:prstGeom>
        <a:solidFill>
          <a:schemeClr val="accent2">
            <a:hueOff val="938015"/>
            <a:satOff val="17090"/>
            <a:lumOff val="3726"/>
            <a:alphaOff val="0"/>
          </a:schemeClr>
        </a:solidFill>
        <a:ln w="12700" cap="flat" cmpd="sng" algn="ctr">
          <a:solidFill>
            <a:schemeClr val="accent2">
              <a:hueOff val="938015"/>
              <a:satOff val="17090"/>
              <a:lumOff val="37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22" tIns="165122" rIns="165122" bIns="16512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 err="1">
              <a:latin typeface="+mj-lt"/>
              <a:ea typeface="Calibri" charset="0"/>
              <a:cs typeface="Calibri" charset="0"/>
            </a:rPr>
            <a:t>Räätälöidysti</a:t>
          </a:r>
          <a:endParaRPr lang="en-US" sz="2100" b="1" kern="1200" dirty="0">
            <a:latin typeface="+mj-lt"/>
            <a:ea typeface="Calibri" charset="0"/>
            <a:cs typeface="Calibri" charset="0"/>
          </a:endParaRPr>
        </a:p>
      </dsp:txBody>
      <dsp:txXfrm>
        <a:off x="4405105" y="0"/>
        <a:ext cx="2089564" cy="626869"/>
      </dsp:txXfrm>
    </dsp:sp>
    <dsp:sp modelId="{D49AD3F7-B2B6-4709-A43B-C22DEB981B39}">
      <dsp:nvSpPr>
        <dsp:cNvPr id="0" name=""/>
        <dsp:cNvSpPr/>
      </dsp:nvSpPr>
      <dsp:spPr>
        <a:xfrm>
          <a:off x="4405105" y="626869"/>
          <a:ext cx="2089564" cy="3714942"/>
        </a:xfrm>
        <a:prstGeom prst="rect">
          <a:avLst/>
        </a:prstGeom>
        <a:solidFill>
          <a:schemeClr val="accent2">
            <a:tint val="40000"/>
            <a:alpha val="90000"/>
            <a:hueOff val="1399204"/>
            <a:satOff val="21201"/>
            <a:lumOff val="1912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1399204"/>
              <a:satOff val="21201"/>
              <a:lumOff val="19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Jokaiselle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koulutukselle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yksilöllinen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paketti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,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ottaen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huomioon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koulutuksen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ja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alan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työtehtävien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erityispiirteet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.</a:t>
          </a:r>
        </a:p>
      </dsp:txBody>
      <dsp:txXfrm>
        <a:off x="4405105" y="626869"/>
        <a:ext cx="2089564" cy="3714942"/>
      </dsp:txXfrm>
    </dsp:sp>
    <dsp:sp modelId="{4AE355A7-3A54-47B1-8CB5-F35120F77B1B}">
      <dsp:nvSpPr>
        <dsp:cNvPr id="0" name=""/>
        <dsp:cNvSpPr/>
      </dsp:nvSpPr>
      <dsp:spPr>
        <a:xfrm>
          <a:off x="6602564" y="0"/>
          <a:ext cx="2089564" cy="626869"/>
        </a:xfrm>
        <a:prstGeom prst="rect">
          <a:avLst/>
        </a:prstGeom>
        <a:solidFill>
          <a:schemeClr val="accent2">
            <a:hueOff val="1407023"/>
            <a:satOff val="25635"/>
            <a:lumOff val="5589"/>
            <a:alphaOff val="0"/>
          </a:schemeClr>
        </a:solidFill>
        <a:ln w="12700" cap="flat" cmpd="sng" algn="ctr">
          <a:solidFill>
            <a:schemeClr val="accent2">
              <a:hueOff val="1407023"/>
              <a:satOff val="25635"/>
              <a:lumOff val="55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22" tIns="165122" rIns="165122" bIns="165122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>
              <a:latin typeface="+mj-lt"/>
              <a:ea typeface="Calibri" charset="0"/>
              <a:cs typeface="Calibri" charset="0"/>
            </a:rPr>
            <a:t>Miksi</a:t>
          </a:r>
          <a:r>
            <a:rPr lang="en-US" sz="2000" b="1" kern="1200" dirty="0">
              <a:latin typeface="+mj-lt"/>
              <a:ea typeface="Calibri" charset="0"/>
              <a:cs typeface="Calibri" charset="0"/>
            </a:rPr>
            <a:t>?</a:t>
          </a:r>
        </a:p>
      </dsp:txBody>
      <dsp:txXfrm>
        <a:off x="6602564" y="0"/>
        <a:ext cx="2089564" cy="626869"/>
      </dsp:txXfrm>
    </dsp:sp>
    <dsp:sp modelId="{C0A30CE6-D937-498A-8D1C-AB49CDB4AE52}">
      <dsp:nvSpPr>
        <dsp:cNvPr id="0" name=""/>
        <dsp:cNvSpPr/>
      </dsp:nvSpPr>
      <dsp:spPr>
        <a:xfrm>
          <a:off x="6602564" y="626869"/>
          <a:ext cx="2089564" cy="3714942"/>
        </a:xfrm>
        <a:prstGeom prst="rect">
          <a:avLst/>
        </a:prstGeom>
        <a:solidFill>
          <a:schemeClr val="accent2">
            <a:tint val="40000"/>
            <a:alpha val="90000"/>
            <a:hueOff val="2098805"/>
            <a:satOff val="31801"/>
            <a:lumOff val="2868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2098805"/>
              <a:satOff val="31801"/>
              <a:lumOff val="286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Kriittinen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elämänvaihe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,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jolloin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harrastuksia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lopetetaan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ja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koululiikunta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loppuu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toisen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asteen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jälkeen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.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Työkykyyn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liittyvät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fyysiset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vaivat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jättimäinen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ongelma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.</a:t>
          </a:r>
        </a:p>
      </dsp:txBody>
      <dsp:txXfrm>
        <a:off x="6602564" y="626869"/>
        <a:ext cx="2089564" cy="3714942"/>
      </dsp:txXfrm>
    </dsp:sp>
    <dsp:sp modelId="{1D3D5FCC-5789-4468-99A6-5D6A676B6013}">
      <dsp:nvSpPr>
        <dsp:cNvPr id="0" name=""/>
        <dsp:cNvSpPr/>
      </dsp:nvSpPr>
      <dsp:spPr>
        <a:xfrm>
          <a:off x="8800023" y="0"/>
          <a:ext cx="2089564" cy="626869"/>
        </a:xfrm>
        <a:prstGeom prst="rect">
          <a:avLst/>
        </a:prstGeom>
        <a:solidFill>
          <a:schemeClr val="accent2">
            <a:hueOff val="1876031"/>
            <a:satOff val="34180"/>
            <a:lumOff val="7452"/>
            <a:alphaOff val="0"/>
          </a:schemeClr>
        </a:solidFill>
        <a:ln w="12700" cap="flat" cmpd="sng" algn="ctr">
          <a:solidFill>
            <a:schemeClr val="accent2">
              <a:hueOff val="1876031"/>
              <a:satOff val="34180"/>
              <a:lumOff val="74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22" tIns="165122" rIns="165122" bIns="16512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>
              <a:latin typeface="+mj-lt"/>
              <a:ea typeface="Calibri" charset="0"/>
              <a:cs typeface="Calibri" charset="0"/>
            </a:rPr>
            <a:t>Miten</a:t>
          </a:r>
          <a:r>
            <a:rPr lang="en-US" sz="1800" b="1" kern="1200" dirty="0">
              <a:latin typeface="+mj-lt"/>
              <a:ea typeface="Calibri" charset="0"/>
              <a:cs typeface="Calibri" charset="0"/>
            </a:rPr>
            <a:t>?</a:t>
          </a:r>
        </a:p>
      </dsp:txBody>
      <dsp:txXfrm>
        <a:off x="8800023" y="0"/>
        <a:ext cx="2089564" cy="626869"/>
      </dsp:txXfrm>
    </dsp:sp>
    <dsp:sp modelId="{44C7D37A-568B-4A53-88BE-8330DEF7D4A3}">
      <dsp:nvSpPr>
        <dsp:cNvPr id="0" name=""/>
        <dsp:cNvSpPr/>
      </dsp:nvSpPr>
      <dsp:spPr>
        <a:xfrm>
          <a:off x="8800023" y="626869"/>
          <a:ext cx="2089564" cy="3714942"/>
        </a:xfrm>
        <a:prstGeom prst="rect">
          <a:avLst/>
        </a:prstGeom>
        <a:solidFill>
          <a:schemeClr val="accent2">
            <a:tint val="40000"/>
            <a:alpha val="90000"/>
            <a:hueOff val="2798407"/>
            <a:satOff val="42402"/>
            <a:lumOff val="3824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2798407"/>
              <a:satOff val="42402"/>
              <a:lumOff val="38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Esim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.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ensimmäisessä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tai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toisessa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jaksossa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,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jolloin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hyödyt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saavutetaan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jo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opiskeluaikana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.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Silloin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myös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muuta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oppimisen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tukeen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liittyvää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.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Myöhemmin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liikunta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 </a:t>
          </a:r>
          <a:r>
            <a:rPr lang="en-US" sz="1800" kern="1200" dirty="0" err="1">
              <a:latin typeface="Calibri" charset="0"/>
              <a:ea typeface="Calibri" charset="0"/>
              <a:cs typeface="Calibri" charset="0"/>
            </a:rPr>
            <a:t>vapaasti-valittavissa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. </a:t>
          </a:r>
        </a:p>
      </dsp:txBody>
      <dsp:txXfrm>
        <a:off x="8800023" y="626869"/>
        <a:ext cx="2089564" cy="37149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C026C9-4C52-4B60-A858-A50E4BE56D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160113-35DB-4BB4-9269-631D6FEB5E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0D272-305C-421E-A9EF-95D63D599B42}" type="datetimeFigureOut">
              <a:rPr lang="en-US" smtClean="0"/>
              <a:t>12/15/2022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40E5BB-A291-4B94-8433-B9D3F16854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57D678-038E-42A6-961E-EAB034DB47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E7DFA-63CC-4ED7-B30E-ACF88B4B89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091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16E63-7886-43BC-8DD4-4F14C3DD7360}" type="datetimeFigureOut">
              <a:rPr lang="en-US" smtClean="0"/>
              <a:t>12/15/2022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C5307-140F-447F-BCBA-BB92E3A290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5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29094F-44ED-46E6-A51E-52761DD3C88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4907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4FD2957-8595-499F-896A-E9A0888D05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44A184-010C-483F-8B5A-3D1E7E6EF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81153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AB4C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82A2E2-E6DD-4321-B03A-F6C071C1B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4" y="753034"/>
            <a:ext cx="6815446" cy="3887390"/>
          </a:xfrm>
        </p:spPr>
        <p:txBody>
          <a:bodyPr anchor="t">
            <a:normAutofit/>
          </a:bodyPr>
          <a:lstStyle>
            <a:lvl1pPr>
              <a:defRPr sz="8500" spc="-2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21B6D9B-E3FB-48D2-A477-5B73E22166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5" y="4640424"/>
            <a:ext cx="6437555" cy="1303176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38823550-6B12-4BFD-9C91-668B623E353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113533" y="0"/>
            <a:ext cx="4082983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</p:spTree>
    <p:extLst>
      <p:ext uri="{BB962C8B-B14F-4D97-AF65-F5344CB8AC3E}">
        <p14:creationId xmlns:p14="http://schemas.microsoft.com/office/powerpoint/2010/main" val="3706224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5F516FD-E4AF-4BA2-902A-DA46746557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F0F480-E13D-4322-ADF4-56769DC5AF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49680" y="190500"/>
            <a:ext cx="10036292" cy="773776"/>
          </a:xfrm>
        </p:spPr>
        <p:txBody>
          <a:bodyPr anchor="ctr"/>
          <a:lstStyle>
            <a:lvl1pPr algn="r"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Text Placeholder 30">
            <a:extLst>
              <a:ext uri="{FF2B5EF4-FFF2-40B4-BE49-F238E27FC236}">
                <a16:creationId xmlns:a16="http://schemas.microsoft.com/office/drawing/2014/main" id="{7F0BA818-CA3B-46FD-9A79-7BDC1D9CA7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09243" y="1764139"/>
            <a:ext cx="4756714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4EAD007E-B9BB-4C9F-BDC8-127A77F0F96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09243" y="2374900"/>
            <a:ext cx="4756714" cy="336550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Text Placeholder 30">
            <a:extLst>
              <a:ext uri="{FF2B5EF4-FFF2-40B4-BE49-F238E27FC236}">
                <a16:creationId xmlns:a16="http://schemas.microsoft.com/office/drawing/2014/main" id="{9ECBA1DE-781A-4AA7-86CA-0EBE52A9B4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7467" y="1764031"/>
            <a:ext cx="4756714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53A9CA10-3BBC-41E7-A34E-C6CCFEC8205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7467" y="2374900"/>
            <a:ext cx="4756714" cy="336550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F3D4E9-1171-434D-AA71-EA27F72E0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7A29A0D-15CB-4460-9435-7E7D645346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B6F95C2-7834-44D3-B93B-79D944E12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362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E97352E-C52D-43BE-BCE2-2D71FE035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2051A8D-592F-40C1-A65D-E1F17B07C9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9600" y="183988"/>
            <a:ext cx="9406372" cy="803380"/>
          </a:xfrm>
        </p:spPr>
        <p:txBody>
          <a:bodyPr anchor="ctr"/>
          <a:lstStyle>
            <a:lvl1pPr algn="r"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ext Placeholder 30">
            <a:extLst>
              <a:ext uri="{FF2B5EF4-FFF2-40B4-BE49-F238E27FC236}">
                <a16:creationId xmlns:a16="http://schemas.microsoft.com/office/drawing/2014/main" id="{CF4C4703-C9D4-483C-8E41-17BB7193D0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1300" y="1764193"/>
            <a:ext cx="332736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7393281D-B77A-4BB8-A3E2-49E0F1259DA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51193" y="2374899"/>
            <a:ext cx="3327366" cy="348557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30">
            <a:extLst>
              <a:ext uri="{FF2B5EF4-FFF2-40B4-BE49-F238E27FC236}">
                <a16:creationId xmlns:a16="http://schemas.microsoft.com/office/drawing/2014/main" id="{6B205DED-723B-48E3-AE9F-556696225C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32317" y="1764193"/>
            <a:ext cx="332736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77D63D24-8466-44F3-898F-5CBC42C7681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32317" y="2374899"/>
            <a:ext cx="3327366" cy="348557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Text Placeholder 30">
            <a:extLst>
              <a:ext uri="{FF2B5EF4-FFF2-40B4-BE49-F238E27FC236}">
                <a16:creationId xmlns:a16="http://schemas.microsoft.com/office/drawing/2014/main" id="{F600D1D1-B6A8-4A4E-BC6A-897FE089CB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25393" y="1764193"/>
            <a:ext cx="332736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205F643-67E9-4E41-A65F-163C816090B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025393" y="2374899"/>
            <a:ext cx="3327366" cy="348557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B0EF04CC-F1B1-495C-BA2F-F28A5D971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57B66A6-EBC5-4A75-B938-7148B7A126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83DD707-C769-4868-9B2F-1BF7ABBC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9807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52F41C-45C5-4E09-A91A-8F4AE80B06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33900"/>
            <a:ext cx="9144000" cy="2324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AB4C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DA9EBEF3-E8A8-4C5C-B6D9-B322242DC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7001" y="4947313"/>
            <a:ext cx="7700617" cy="1409037"/>
          </a:xfrm>
        </p:spPr>
        <p:txBody>
          <a:bodyPr anchor="ctr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z="5400"/>
              <a:t>Click to edit Master title style</a:t>
            </a:r>
            <a:endParaRPr lang="en-US" sz="5400" dirty="0"/>
          </a:p>
        </p:txBody>
      </p:sp>
      <p:sp>
        <p:nvSpPr>
          <p:cNvPr id="11" name="Subtitle 7">
            <a:extLst>
              <a:ext uri="{FF2B5EF4-FFF2-40B4-BE49-F238E27FC236}">
                <a16:creationId xmlns:a16="http://schemas.microsoft.com/office/drawing/2014/main" id="{6A90C83B-4674-4CF1-9CD4-78C3B7CDCC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6252" y="386989"/>
            <a:ext cx="2443495" cy="3758334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>
                <a:solidFill>
                  <a:schemeClr val="accent1"/>
                </a:solidFill>
              </a:rPr>
              <a:t>Click to edit Master subtitle style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9" name="Picture Placeholder 17">
            <a:extLst>
              <a:ext uri="{FF2B5EF4-FFF2-40B4-BE49-F238E27FC236}">
                <a16:creationId xmlns:a16="http://schemas.microsoft.com/office/drawing/2014/main" id="{1894E094-44B9-4024-A43A-438DEB225DB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4532313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BCFB5F5-AD25-4F9C-8AE7-E0E891F1A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Picture Placeholder 20">
            <a:extLst>
              <a:ext uri="{FF2B5EF4-FFF2-40B4-BE49-F238E27FC236}">
                <a16:creationId xmlns:a16="http://schemas.microsoft.com/office/drawing/2014/main" id="{919568B3-FE67-4E6E-BA92-FEF29CBFE1B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144000" y="4532313"/>
            <a:ext cx="3048000" cy="2325687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D87D4A75-1737-4D5B-A386-9FE32DFB5E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B52AA41-FD0C-42C6-BD04-9E5B55A48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244D815C-8BF3-4ECF-A945-A2A7C2983A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676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74716EF3-1422-48C0-BC49-14FAC3550F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2AAFDE-CB45-46CA-8961-8133FCA5F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07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209C30D-AB58-482B-B553-F71367094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264" y="776941"/>
            <a:ext cx="3209008" cy="5166659"/>
          </a:xfrm>
        </p:spPr>
        <p:txBody>
          <a:bodyPr anchor="b"/>
          <a:lstStyle>
            <a:lvl1pPr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D946F5EF-2C45-4A87-A1DD-BD2A6FB91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374904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id="{B1A8891C-A2D4-4238-ABCE-62AB3A9121A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76700" y="0"/>
            <a:ext cx="4038600" cy="3429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0" name="Picture Placeholder 16">
            <a:extLst>
              <a:ext uri="{FF2B5EF4-FFF2-40B4-BE49-F238E27FC236}">
                <a16:creationId xmlns:a16="http://schemas.microsoft.com/office/drawing/2014/main" id="{7B51DFB6-C977-4551-BE38-57688D7FF0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115300" y="0"/>
            <a:ext cx="4076701" cy="3429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4" name="Text Placeholder 21">
            <a:extLst>
              <a:ext uri="{FF2B5EF4-FFF2-40B4-BE49-F238E27FC236}">
                <a16:creationId xmlns:a16="http://schemas.microsoft.com/office/drawing/2014/main" id="{DFCFAED4-0A56-424D-BF74-4051B0BDA9A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64100" y="3841750"/>
            <a:ext cx="6599238" cy="2296083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9188F17E-DD3B-4CCC-957F-5A69144884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2A0235C7-971D-4E52-B991-EFA44A9AF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4D815C-8BF3-4ECF-A945-A2A7C2983AF9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3672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83698AF-A86A-4D69-8272-76C9C1914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28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9E2DC86-4009-449C-8F4E-779A8C762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045" y="365124"/>
            <a:ext cx="9523655" cy="1501327"/>
          </a:xfrm>
        </p:spPr>
        <p:txBody>
          <a:bodyPr/>
          <a:lstStyle>
            <a:lvl1pPr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671630E1-6506-4E93-BB6A-0604E0D0493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2286000"/>
            <a:ext cx="5067300" cy="4572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1BAB65B-02AF-4992-85D0-8E98AB1BD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FE115BC-4A4C-4385-82D5-106D1FAC3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9887" y="2899186"/>
            <a:ext cx="5610113" cy="3284359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CD3EB2B-80EF-4DC6-B2B6-F4B5684439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DC3E33A-8A0A-4767-A4D9-CD895637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6D940D-6D44-4DF9-9322-B4B11F7EDCD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9930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46EB31F-C5DF-49FF-8DEA-86AC0C1860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7086599" cy="4533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AB4C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CFE912F-46EC-49B0-9C9A-DE9CBDF9F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5" y="753035"/>
            <a:ext cx="5945393" cy="2366683"/>
          </a:xfrm>
        </p:spPr>
        <p:txBody>
          <a:bodyPr>
            <a:normAutofit/>
          </a:bodyPr>
          <a:lstStyle>
            <a:lvl1pPr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sz="6000"/>
              <a:t>Click to edit Master title style</a:t>
            </a:r>
            <a:endParaRPr lang="en-US" sz="6000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BF32D81-1E24-45B8-A09D-EEAD404D8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5" y="3075868"/>
            <a:ext cx="5945393" cy="110833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9F9C7900-0694-4FDF-B29C-24016C0B9C6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4533900"/>
            <a:ext cx="7086598" cy="2324100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2F1BABA-5C8C-4693-BD5A-974A17112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</a:p>
        </p:txBody>
      </p:sp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D71BA6F2-2182-4910-8DA6-71E5AB27458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086600" y="0"/>
            <a:ext cx="5105400" cy="45339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83DCD7D2-7B94-48E9-9DCA-E72E1BCE437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086598" y="4533900"/>
            <a:ext cx="5105402" cy="23241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4253B29-520A-4014-A821-4F52F57C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20XX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6B60DEE-1456-46C0-A3E5-4CAF3E128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722F022-211C-4882-844C-086FEA6806AA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‹#›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8407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4F4DD58-525D-4728-A769-9F38711D5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3048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1F862FE-7A72-432B-9888-FB389D35BD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788" y="875030"/>
            <a:ext cx="2384425" cy="5068570"/>
          </a:xfrm>
        </p:spPr>
        <p:txBody>
          <a:bodyPr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 to add text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A256B58A-EC2F-48AB-BF2D-AB678AF0C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27711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33DA1-34CB-434E-99AF-EA31D28A194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302000" y="876300"/>
            <a:ext cx="8607425" cy="4749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DB48D9BB-04DF-4542-8DF6-C4C7875380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F22742E1-6009-4FFB-A391-37B987F5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9216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83FEABB-56CC-491D-830B-02C0466DAB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3048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4F3EF5A-453C-4D68-BA86-2FB1DE61C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787" y="996950"/>
            <a:ext cx="2384425" cy="4946650"/>
          </a:xfrm>
        </p:spPr>
        <p:txBody>
          <a:bodyPr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 to add text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21BA0-41E1-404D-9063-DF281D186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27711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1CEA4-8F84-4893-8A45-28DB0AE2068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422650" y="996950"/>
            <a:ext cx="8367713" cy="45450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C99D2EA6-8453-4240-88D1-460E269D88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2DD4984-9B40-488F-B903-2E0419551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375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2">
            <a:extLst>
              <a:ext uri="{FF2B5EF4-FFF2-40B4-BE49-F238E27FC236}">
                <a16:creationId xmlns:a16="http://schemas.microsoft.com/office/drawing/2014/main" id="{AD3C5B21-C400-4C50-8684-59543CDC43F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2" y="0"/>
            <a:ext cx="12192000" cy="6858000"/>
          </a:xfr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F81B040C-8943-4433-BFE9-AFB1F7C9E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7636" y="-2"/>
            <a:ext cx="11014364" cy="4100947"/>
          </a:xfrm>
          <a:gradFill>
            <a:gsLst>
              <a:gs pos="77000">
                <a:srgbClr val="000000">
                  <a:alpha val="30000"/>
                </a:srgbClr>
              </a:gs>
              <a:gs pos="38000">
                <a:srgbClr val="000000">
                  <a:alpha val="20000"/>
                </a:srgbClr>
              </a:gs>
              <a:gs pos="0">
                <a:srgbClr val="000000">
                  <a:alpha val="0"/>
                </a:srgbClr>
              </a:gs>
              <a:gs pos="20000">
                <a:srgbClr val="000000">
                  <a:alpha val="0"/>
                </a:srgbClr>
              </a:gs>
              <a:gs pos="100000">
                <a:srgbClr val="000000">
                  <a:alpha val="30000"/>
                </a:srgbClr>
              </a:gs>
            </a:gsLst>
            <a:lin ang="21594000" scaled="0"/>
          </a:gradFill>
        </p:spPr>
        <p:txBody>
          <a:bodyPr rIns="731520">
            <a:normAutofit/>
          </a:bodyPr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edit Master title style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741A6711-44B3-4723-90E5-802B2DBD86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41963" y="4089656"/>
            <a:ext cx="8950035" cy="2796566"/>
          </a:xfrm>
          <a:gradFill>
            <a:gsLst>
              <a:gs pos="77000">
                <a:srgbClr val="000000">
                  <a:alpha val="30000"/>
                </a:srgbClr>
              </a:gs>
              <a:gs pos="33000">
                <a:srgbClr val="000000">
                  <a:alpha val="20000"/>
                </a:srgbClr>
              </a:gs>
              <a:gs pos="0">
                <a:srgbClr val="000000">
                  <a:alpha val="0"/>
                </a:srgbClr>
              </a:gs>
              <a:gs pos="100000">
                <a:srgbClr val="000000">
                  <a:alpha val="30000"/>
                </a:srgbClr>
              </a:gs>
            </a:gsLst>
            <a:lin ang="21594000" scaled="0"/>
          </a:gradFill>
        </p:spPr>
        <p:txBody>
          <a:bodyPr tIns="640080" rIns="731520" anchor="t">
            <a:normAutofit/>
          </a:bodyPr>
          <a:lstStyle>
            <a:lvl1pPr marL="0" indent="0" algn="r">
              <a:buNone/>
              <a:defRPr sz="2800" b="1" baseline="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edit Master subtitle style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79A2161-66FE-4C11-AD83-5824307CB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91399727-F37D-4748-90E8-B5B6F5312F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20XX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B9DE4FD1-0950-4A6A-8167-F0E9C622D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D6D940D-6D44-4DF9-9322-B4B11F7EDCD0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‹#›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7047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4A42DEE-636F-4A79-B56A-5AF989E1FD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75C9195-04C9-4D9A-B613-44A5F5900D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2983" y="194783"/>
            <a:ext cx="9421177" cy="769493"/>
          </a:xfrm>
        </p:spPr>
        <p:txBody>
          <a:bodyPr anchor="ctr"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C5A662A-E279-494E-8389-ADC6E870E38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31863" y="1695450"/>
            <a:ext cx="10328275" cy="43148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420B3F9-9DEF-4500-91D7-25F0B5E91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Presentation title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5E504E9-EAD2-4BE5-9736-CED43FF245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EB613-AF5E-423F-A78B-94F856BF6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199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F922A0-5527-4314-A2EA-E5CF34EF9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96EC4CB6-956E-48EB-86AC-B40D89D742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0759" y="194783"/>
            <a:ext cx="10022841" cy="760892"/>
          </a:xfrm>
        </p:spPr>
        <p:txBody>
          <a:bodyPr anchor="ctr"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3FA4250-BD33-40AE-934A-A473029C5CA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46112" y="1560513"/>
            <a:ext cx="10899776" cy="43418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71E7CA1-3FAA-4961-8BAC-93AB2EF65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Presentation title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20CC547-8B7E-4C4B-9B2A-04BD498A71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4245B-9DC4-457D-AB68-8E3BBB852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0906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3E30A8-0D9C-47BB-8249-8A2EEEFC7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365124"/>
            <a:ext cx="10552176" cy="1499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E93687-61FE-460F-A66F-4DF17994F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9224" y="1984248"/>
            <a:ext cx="10552176" cy="4197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E1FFB-7673-4E75-9B5C-5572E2B068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13448" y="6355080"/>
            <a:ext cx="43525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4B9AF-F93C-43E8-8E68-3B700825CE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168" y="6356350"/>
            <a:ext cx="48371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sz="1050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739F7-0AE5-4677-8957-9961D67C18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65992" y="6356350"/>
            <a:ext cx="6309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0D4885A8-DDA8-4FCF-AB25-DA8F78EC75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84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5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4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 spc="-2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 spc="-2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 spc="-2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 spc="-2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8D150CF-F888-48EA-89E8-311ED5E91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4" y="753034"/>
            <a:ext cx="6815446" cy="3887390"/>
          </a:xfrm>
        </p:spPr>
        <p:txBody>
          <a:bodyPr/>
          <a:lstStyle/>
          <a:p>
            <a:r>
              <a:rPr lang="en-US" dirty="0" err="1"/>
              <a:t>Liikunnan</a:t>
            </a:r>
            <a:r>
              <a:rPr lang="en-US" dirty="0"/>
              <a:t> </a:t>
            </a:r>
            <a:r>
              <a:rPr lang="en-US" dirty="0" err="1"/>
              <a:t>opintojaksot</a:t>
            </a:r>
            <a:r>
              <a:rPr lang="en-US" dirty="0"/>
              <a:t> </a:t>
            </a:r>
            <a:r>
              <a:rPr lang="en-US" dirty="0" err="1"/>
              <a:t>Hamk</a:t>
            </a:r>
            <a:endParaRPr lang="en-US" dirty="0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6BBE0348-1527-4055-BA8A-E27542227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5" y="4640424"/>
            <a:ext cx="6437555" cy="1303176"/>
          </a:xfrm>
        </p:spPr>
        <p:txBody>
          <a:bodyPr/>
          <a:lstStyle/>
          <a:p>
            <a:r>
              <a:rPr lang="en-US" dirty="0"/>
              <a:t>Jari Virtanen / </a:t>
            </a:r>
            <a:r>
              <a:rPr lang="en-US" dirty="0" err="1"/>
              <a:t>liikuntasuunnittelija</a:t>
            </a:r>
            <a:endParaRPr lang="en-US" dirty="0"/>
          </a:p>
        </p:txBody>
      </p:sp>
      <p:pic>
        <p:nvPicPr>
          <p:cNvPr id="5" name="Picture Placeholder 4" descr="A picture containing mountain, sky, outdoor, nature, sunrise ">
            <a:extLst>
              <a:ext uri="{FF2B5EF4-FFF2-40B4-BE49-F238E27FC236}">
                <a16:creationId xmlns:a16="http://schemas.microsoft.com/office/drawing/2014/main" id="{A33E67C0-6C95-48DB-97CC-8CE8D36C05F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13533" y="0"/>
            <a:ext cx="4082983" cy="6858000"/>
          </a:xfrm>
        </p:spPr>
      </p:pic>
    </p:spTree>
    <p:extLst>
      <p:ext uri="{BB962C8B-B14F-4D97-AF65-F5344CB8AC3E}">
        <p14:creationId xmlns:p14="http://schemas.microsoft.com/office/powerpoint/2010/main" val="2720718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DED76B9-5273-4139-ACC9-B6E36ADE2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264" y="776941"/>
            <a:ext cx="3209008" cy="5166659"/>
          </a:xfrm>
        </p:spPr>
        <p:txBody>
          <a:bodyPr>
            <a:normAutofit/>
          </a:bodyPr>
          <a:lstStyle/>
          <a:p>
            <a:r>
              <a:rPr lang="en-US" sz="4000" dirty="0" err="1"/>
              <a:t>Liikunnasta</a:t>
            </a:r>
            <a:r>
              <a:rPr lang="en-US" sz="4000" dirty="0"/>
              <a:t> </a:t>
            </a:r>
            <a:r>
              <a:rPr lang="en-US" sz="4000" dirty="0" err="1"/>
              <a:t>hyvinvointia</a:t>
            </a:r>
            <a:endParaRPr lang="en-US" sz="4000" dirty="0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6DB8AAF6-0D0C-4F4F-A10E-6A66E4A7B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374904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pic>
        <p:nvPicPr>
          <p:cNvPr id="5" name="Picture Placeholder 4" descr="A person standing on a rock">
            <a:extLst>
              <a:ext uri="{FF2B5EF4-FFF2-40B4-BE49-F238E27FC236}">
                <a16:creationId xmlns:a16="http://schemas.microsoft.com/office/drawing/2014/main" id="{633DBDDF-94F3-4001-919E-B56D62CE7A0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76700" y="0"/>
            <a:ext cx="4038600" cy="3429000"/>
          </a:xfrm>
        </p:spPr>
      </p:pic>
      <p:pic>
        <p:nvPicPr>
          <p:cNvPr id="44" name="Picture Placeholder 43" descr="A picture containing mountain, sky, nature, outdoor">
            <a:extLst>
              <a:ext uri="{FF2B5EF4-FFF2-40B4-BE49-F238E27FC236}">
                <a16:creationId xmlns:a16="http://schemas.microsoft.com/office/drawing/2014/main" id="{73DD8BED-FB17-4ABE-9B18-B6DDA81A0E05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15300" y="0"/>
            <a:ext cx="4076701" cy="3429000"/>
          </a:xfrm>
        </p:spPr>
      </p:pic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7F2C169-25EA-4609-BC8A-BCA7C433EEE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64100" y="3841750"/>
            <a:ext cx="6599238" cy="2296083"/>
          </a:xfrm>
        </p:spPr>
        <p:txBody>
          <a:bodyPr>
            <a:normAutofit/>
          </a:bodyPr>
          <a:lstStyle/>
          <a:p>
            <a:r>
              <a:rPr lang="en-US" dirty="0" err="1"/>
              <a:t>Kolme</a:t>
            </a:r>
            <a:r>
              <a:rPr lang="en-US" dirty="0"/>
              <a:t> </a:t>
            </a:r>
            <a:r>
              <a:rPr lang="en-US" dirty="0" err="1"/>
              <a:t>opintopistettä</a:t>
            </a:r>
            <a:endParaRPr lang="en-US" dirty="0"/>
          </a:p>
          <a:p>
            <a:r>
              <a:rPr lang="en-US" dirty="0"/>
              <a:t>80 </a:t>
            </a:r>
            <a:r>
              <a:rPr lang="en-US" dirty="0" err="1"/>
              <a:t>tuntia</a:t>
            </a:r>
            <a:r>
              <a:rPr lang="en-US" dirty="0"/>
              <a:t> </a:t>
            </a:r>
            <a:r>
              <a:rPr lang="en-US" dirty="0" err="1"/>
              <a:t>työtä</a:t>
            </a:r>
            <a:r>
              <a:rPr lang="en-US" dirty="0"/>
              <a:t>, </a:t>
            </a:r>
            <a:r>
              <a:rPr lang="en-US" dirty="0" err="1"/>
              <a:t>sisältää</a:t>
            </a:r>
            <a:r>
              <a:rPr lang="en-US" dirty="0"/>
              <a:t> </a:t>
            </a:r>
            <a:r>
              <a:rPr lang="en-US" dirty="0" err="1"/>
              <a:t>myös</a:t>
            </a:r>
            <a:r>
              <a:rPr lang="en-US" dirty="0"/>
              <a:t> </a:t>
            </a:r>
            <a:r>
              <a:rPr lang="en-US" dirty="0" err="1"/>
              <a:t>kirjallisen</a:t>
            </a:r>
            <a:r>
              <a:rPr lang="en-US" dirty="0"/>
              <a:t> </a:t>
            </a:r>
            <a:r>
              <a:rPr lang="en-US" dirty="0" err="1"/>
              <a:t>osuuden</a:t>
            </a:r>
            <a:endParaRPr lang="en-US" dirty="0"/>
          </a:p>
          <a:p>
            <a:r>
              <a:rPr lang="en-US" dirty="0" err="1"/>
              <a:t>Omavalintaista</a:t>
            </a:r>
            <a:r>
              <a:rPr lang="en-US" dirty="0"/>
              <a:t> </a:t>
            </a:r>
            <a:r>
              <a:rPr lang="en-US" dirty="0" err="1"/>
              <a:t>liikuntaa</a:t>
            </a:r>
            <a:r>
              <a:rPr lang="en-US" dirty="0"/>
              <a:t> </a:t>
            </a:r>
            <a:r>
              <a:rPr lang="en-US" dirty="0" err="1"/>
              <a:t>sekä</a:t>
            </a:r>
            <a:r>
              <a:rPr lang="en-US" dirty="0"/>
              <a:t> </a:t>
            </a:r>
            <a:r>
              <a:rPr lang="en-US" dirty="0" err="1"/>
              <a:t>loppuraportti</a:t>
            </a:r>
            <a:endParaRPr lang="en-US" dirty="0"/>
          </a:p>
          <a:p>
            <a:r>
              <a:rPr lang="en-US" dirty="0" err="1"/>
              <a:t>Opintoja</a:t>
            </a:r>
            <a:r>
              <a:rPr lang="en-US" dirty="0"/>
              <a:t> </a:t>
            </a:r>
            <a:r>
              <a:rPr lang="en-US" dirty="0" err="1"/>
              <a:t>tukevissa</a:t>
            </a:r>
            <a:r>
              <a:rPr lang="en-US" dirty="0"/>
              <a:t> </a:t>
            </a:r>
            <a:r>
              <a:rPr lang="en-US" dirty="0" err="1"/>
              <a:t>vapaasti</a:t>
            </a:r>
            <a:r>
              <a:rPr lang="en-US" dirty="0"/>
              <a:t> </a:t>
            </a:r>
            <a:r>
              <a:rPr lang="en-US" dirty="0" err="1"/>
              <a:t>valittavissa</a:t>
            </a:r>
            <a:r>
              <a:rPr lang="en-US" dirty="0"/>
              <a:t> </a:t>
            </a:r>
            <a:r>
              <a:rPr lang="en-US" dirty="0" err="1"/>
              <a:t>opinnoissa</a:t>
            </a:r>
            <a:endParaRPr lang="en-US" dirty="0"/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CE93697D-BFA2-4D84-A860-BA62041441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pPr lvl="0"/>
            <a:r>
              <a:rPr lang="en-US" noProof="0" dirty="0"/>
              <a:t>20XX</a:t>
            </a:r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C19BFBA5-3E41-40F8-9EFB-9DF730F5B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244D815C-8BF3-4ECF-A945-A2A7C2983AF9}" type="slidenum">
              <a:rPr lang="en-US" noProof="0" smtClean="0"/>
              <a:pPr lvl="0"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06347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9F2FEA60-F900-4C56-9486-48EA30926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045" y="365124"/>
            <a:ext cx="9523655" cy="1501327"/>
          </a:xfrm>
        </p:spPr>
        <p:txBody>
          <a:bodyPr/>
          <a:lstStyle/>
          <a:p>
            <a:r>
              <a:rPr lang="en-US" dirty="0" err="1"/>
              <a:t>Liikuntatuutorointi</a:t>
            </a:r>
            <a:endParaRPr lang="en-US" dirty="0"/>
          </a:p>
        </p:txBody>
      </p:sp>
      <p:pic>
        <p:nvPicPr>
          <p:cNvPr id="8" name="Picture Placeholder 7" descr="A picture containing mountain, sky, outdoor, nature">
            <a:extLst>
              <a:ext uri="{FF2B5EF4-FFF2-40B4-BE49-F238E27FC236}">
                <a16:creationId xmlns:a16="http://schemas.microsoft.com/office/drawing/2014/main" id="{7B7F6341-D9BE-4D3C-92A1-37FAA11DE63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286000"/>
            <a:ext cx="5067300" cy="4572000"/>
          </a:xfr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BDA17F-F303-4811-96C4-AD8A09ABE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AB6583FE-B653-4C01-9ADF-EC8514A0B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9887" y="2899186"/>
            <a:ext cx="5610113" cy="3284359"/>
          </a:xfrm>
        </p:spPr>
        <p:txBody>
          <a:bodyPr>
            <a:normAutofit/>
          </a:bodyPr>
          <a:lstStyle/>
          <a:p>
            <a:r>
              <a:rPr lang="en-US" dirty="0" err="1"/>
              <a:t>Viiden</a:t>
            </a:r>
            <a:r>
              <a:rPr lang="en-US" dirty="0"/>
              <a:t> </a:t>
            </a:r>
            <a:r>
              <a:rPr lang="en-US" dirty="0" err="1"/>
              <a:t>pisteen</a:t>
            </a:r>
            <a:r>
              <a:rPr lang="en-US" dirty="0"/>
              <a:t> </a:t>
            </a:r>
            <a:r>
              <a:rPr lang="en-US" dirty="0" err="1"/>
              <a:t>opintojakso</a:t>
            </a:r>
            <a:r>
              <a:rPr lang="en-US" dirty="0"/>
              <a:t>, </a:t>
            </a:r>
            <a:r>
              <a:rPr lang="en-US" dirty="0" err="1"/>
              <a:t>kesto</a:t>
            </a:r>
            <a:r>
              <a:rPr lang="en-US" dirty="0"/>
              <a:t> </a:t>
            </a:r>
            <a:r>
              <a:rPr lang="en-US" dirty="0" err="1"/>
              <a:t>yksi</a:t>
            </a:r>
            <a:r>
              <a:rPr lang="en-US" dirty="0"/>
              <a:t> </a:t>
            </a:r>
            <a:r>
              <a:rPr lang="en-US" dirty="0" err="1"/>
              <a:t>lukuvuosi</a:t>
            </a:r>
            <a:r>
              <a:rPr lang="en-US" dirty="0"/>
              <a:t>. </a:t>
            </a:r>
            <a:r>
              <a:rPr lang="en-US" dirty="0" err="1"/>
              <a:t>Tehtävät</a:t>
            </a:r>
            <a:r>
              <a:rPr lang="en-US" dirty="0"/>
              <a:t> </a:t>
            </a:r>
            <a:r>
              <a:rPr lang="en-US" dirty="0" err="1"/>
              <a:t>vaihtelevat</a:t>
            </a:r>
            <a:r>
              <a:rPr lang="en-US" dirty="0"/>
              <a:t> </a:t>
            </a:r>
            <a:r>
              <a:rPr lang="en-US" dirty="0" err="1"/>
              <a:t>kampuksesta</a:t>
            </a:r>
            <a:r>
              <a:rPr lang="en-US" dirty="0"/>
              <a:t> </a:t>
            </a:r>
            <a:r>
              <a:rPr lang="en-US" dirty="0" err="1"/>
              <a:t>sekä</a:t>
            </a:r>
            <a:r>
              <a:rPr lang="en-US" dirty="0"/>
              <a:t> </a:t>
            </a:r>
            <a:r>
              <a:rPr lang="en-US" dirty="0" err="1"/>
              <a:t>tuutorien</a:t>
            </a:r>
            <a:r>
              <a:rPr lang="en-US" dirty="0"/>
              <a:t> </a:t>
            </a:r>
            <a:r>
              <a:rPr lang="en-US" dirty="0" err="1"/>
              <a:t>omista</a:t>
            </a:r>
            <a:r>
              <a:rPr lang="en-US" dirty="0"/>
              <a:t> </a:t>
            </a:r>
            <a:r>
              <a:rPr lang="en-US" dirty="0" err="1"/>
              <a:t>mielenkiinnon</a:t>
            </a:r>
            <a:r>
              <a:rPr lang="en-US" dirty="0"/>
              <a:t> </a:t>
            </a:r>
            <a:r>
              <a:rPr lang="en-US" dirty="0" err="1"/>
              <a:t>kohteista</a:t>
            </a:r>
            <a:r>
              <a:rPr lang="en-US" dirty="0"/>
              <a:t> </a:t>
            </a:r>
            <a:r>
              <a:rPr lang="en-US" dirty="0" err="1"/>
              <a:t>sekä</a:t>
            </a:r>
            <a:r>
              <a:rPr lang="en-US" dirty="0"/>
              <a:t> </a:t>
            </a:r>
            <a:r>
              <a:rPr lang="en-US" dirty="0" err="1"/>
              <a:t>vahvuuksista</a:t>
            </a:r>
            <a:r>
              <a:rPr lang="en-US" dirty="0"/>
              <a:t> </a:t>
            </a:r>
            <a:r>
              <a:rPr lang="en-US" dirty="0" err="1"/>
              <a:t>riippuen</a:t>
            </a:r>
            <a:r>
              <a:rPr lang="en-US" dirty="0"/>
              <a:t>. </a:t>
            </a:r>
            <a:r>
              <a:rPr lang="en-US" dirty="0" err="1"/>
              <a:t>Toimintaa</a:t>
            </a:r>
            <a:r>
              <a:rPr lang="en-US" dirty="0"/>
              <a:t> </a:t>
            </a:r>
            <a:r>
              <a:rPr lang="en-US" dirty="0" err="1"/>
              <a:t>ohjaa</a:t>
            </a:r>
            <a:r>
              <a:rPr lang="en-US" dirty="0"/>
              <a:t> </a:t>
            </a:r>
            <a:r>
              <a:rPr lang="en-US" dirty="0" err="1"/>
              <a:t>vuosikalenteri</a:t>
            </a:r>
            <a:r>
              <a:rPr lang="en-US" dirty="0"/>
              <a:t> </a:t>
            </a:r>
            <a:r>
              <a:rPr lang="en-US" dirty="0" err="1"/>
              <a:t>sekä</a:t>
            </a:r>
            <a:r>
              <a:rPr lang="en-US" dirty="0"/>
              <a:t> </a:t>
            </a:r>
            <a:r>
              <a:rPr lang="en-US" dirty="0" err="1"/>
              <a:t>säännölliset</a:t>
            </a:r>
            <a:r>
              <a:rPr lang="en-US" dirty="0"/>
              <a:t> </a:t>
            </a:r>
            <a:r>
              <a:rPr lang="en-US" dirty="0" err="1"/>
              <a:t>tapaamiset</a:t>
            </a:r>
            <a:r>
              <a:rPr lang="en-US" dirty="0"/>
              <a:t>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5CF6D-DC44-4734-988C-0AAA60D5F7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pPr lvl="0"/>
            <a:r>
              <a:rPr lang="en-US" noProof="0" dirty="0"/>
              <a:t>20XX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08B9AF-847F-4250-A53B-82D9036A5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244D815C-8BF3-4ECF-A945-A2A7C2983AF9}" type="slidenum">
              <a:rPr lang="en-US" noProof="0" smtClean="0"/>
              <a:pPr lvl="0"/>
              <a:t>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74753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4">
            <a:extLst>
              <a:ext uri="{FF2B5EF4-FFF2-40B4-BE49-F238E27FC236}">
                <a16:creationId xmlns:a16="http://schemas.microsoft.com/office/drawing/2014/main" id="{330F6403-11BB-440A-81D1-11DAFA7AB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759" y="194783"/>
            <a:ext cx="10022841" cy="76089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Liikunta</a:t>
            </a:r>
            <a:r>
              <a:rPr lang="en-US" dirty="0"/>
              <a:t> </a:t>
            </a:r>
            <a:r>
              <a:rPr lang="en-US" dirty="0" err="1"/>
              <a:t>oppiaineena</a:t>
            </a:r>
            <a:r>
              <a:rPr lang="en-US" dirty="0"/>
              <a:t> </a:t>
            </a:r>
            <a:r>
              <a:rPr lang="en-US" dirty="0" err="1"/>
              <a:t>korkeakoulussa</a:t>
            </a:r>
            <a:endParaRPr lang="en-US" dirty="0"/>
          </a:p>
        </p:txBody>
      </p:sp>
      <p:graphicFrame>
        <p:nvGraphicFramePr>
          <p:cNvPr id="20" name="Content Placeholder 3">
            <a:extLst>
              <a:ext uri="{FF2B5EF4-FFF2-40B4-BE49-F238E27FC236}">
                <a16:creationId xmlns:a16="http://schemas.microsoft.com/office/drawing/2014/main" id="{76386ECC-44D1-4D37-AF78-36503EACC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35262545"/>
              </p:ext>
            </p:extLst>
          </p:nvPr>
        </p:nvGraphicFramePr>
        <p:xfrm>
          <a:off x="646113" y="1560513"/>
          <a:ext cx="10899775" cy="4341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63F48C-BFC1-4227-8BB0-C06C473D6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532E67-6C01-41FF-AA5B-AEEE3DFA51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pPr lvl="0"/>
            <a:r>
              <a:rPr lang="en-US" noProof="0" dirty="0"/>
              <a:t>20XX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33C4C9-9778-4A59-9001-6EC6F5234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06B786C7-B8F9-4072-AAAA-17258464D730}" type="slidenum">
              <a:rPr lang="en-US" noProof="0" smtClean="0"/>
              <a:pPr lvl="0"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73145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>
            <a:extLst>
              <a:ext uri="{FF2B5EF4-FFF2-40B4-BE49-F238E27FC236}">
                <a16:creationId xmlns:a16="http://schemas.microsoft.com/office/drawing/2014/main" id="{30761B21-88ED-449E-B2B9-3FC40844C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7001" y="4947313"/>
            <a:ext cx="7700617" cy="1409037"/>
          </a:xfrm>
        </p:spPr>
        <p:txBody>
          <a:bodyPr/>
          <a:lstStyle/>
          <a:p>
            <a:r>
              <a:rPr lang="en-US" dirty="0" err="1"/>
              <a:t>Liikunnallista</a:t>
            </a:r>
            <a:r>
              <a:rPr lang="en-US" dirty="0"/>
              <a:t> ja </a:t>
            </a:r>
            <a:r>
              <a:rPr lang="en-US" dirty="0" err="1"/>
              <a:t>hyvää</a:t>
            </a:r>
            <a:r>
              <a:rPr lang="en-US" dirty="0"/>
              <a:t> </a:t>
            </a:r>
            <a:r>
              <a:rPr lang="en-US" dirty="0" err="1"/>
              <a:t>joulua</a:t>
            </a:r>
            <a:r>
              <a:rPr lang="en-US" dirty="0"/>
              <a:t> </a:t>
            </a:r>
            <a:r>
              <a:rPr lang="en-US" dirty="0" err="1"/>
              <a:t>kaikille</a:t>
            </a:r>
            <a:r>
              <a:rPr lang="en-US" dirty="0"/>
              <a:t>!</a:t>
            </a:r>
          </a:p>
        </p:txBody>
      </p:sp>
      <p:sp>
        <p:nvSpPr>
          <p:cNvPr id="33" name="Subtitle 32">
            <a:extLst>
              <a:ext uri="{FF2B5EF4-FFF2-40B4-BE49-F238E27FC236}">
                <a16:creationId xmlns:a16="http://schemas.microsoft.com/office/drawing/2014/main" id="{0EEAA874-288B-4330-9FA4-F1144ACD46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6252" y="386989"/>
            <a:ext cx="2443495" cy="3758334"/>
          </a:xfrm>
        </p:spPr>
        <p:txBody>
          <a:bodyPr/>
          <a:lstStyle/>
          <a:p>
            <a:r>
              <a:rPr lang="en-US" dirty="0"/>
              <a:t>Jari Virtanen</a:t>
            </a:r>
          </a:p>
          <a:p>
            <a:endParaRPr lang="en-US" dirty="0"/>
          </a:p>
          <a:p>
            <a:r>
              <a:rPr lang="en-US" dirty="0"/>
              <a:t>Jari.Virtanen@hamk.fi</a:t>
            </a:r>
          </a:p>
          <a:p>
            <a:endParaRPr lang="en-US" dirty="0"/>
          </a:p>
          <a:p>
            <a:r>
              <a:rPr lang="en-US" dirty="0"/>
              <a:t>Hamk.fi/ </a:t>
            </a:r>
            <a:r>
              <a:rPr lang="en-US" dirty="0" err="1"/>
              <a:t>hamkmoves</a:t>
            </a:r>
            <a:endParaRPr lang="en-US" dirty="0"/>
          </a:p>
        </p:txBody>
      </p:sp>
      <p:pic>
        <p:nvPicPr>
          <p:cNvPr id="52" name="Picture Placeholder 51" descr="A picture containing sky, outdoor, mountain, nature, stars">
            <a:extLst>
              <a:ext uri="{FF2B5EF4-FFF2-40B4-BE49-F238E27FC236}">
                <a16:creationId xmlns:a16="http://schemas.microsoft.com/office/drawing/2014/main" id="{45DFCBF0-F91E-40C0-A4E6-24E8250C3BA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4532313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A09E0B-CEBC-425D-8A86-1F858D8DE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lvl="0"/>
            <a:r>
              <a:rPr lang="en-US" noProof="0" dirty="0"/>
              <a:t>Presentation title</a:t>
            </a:r>
          </a:p>
        </p:txBody>
      </p:sp>
      <p:pic>
        <p:nvPicPr>
          <p:cNvPr id="58" name="Picture Placeholder 57" descr="A picture containing mountain, sky, outdoor, nature">
            <a:extLst>
              <a:ext uri="{FF2B5EF4-FFF2-40B4-BE49-F238E27FC236}">
                <a16:creationId xmlns:a16="http://schemas.microsoft.com/office/drawing/2014/main" id="{A51C462C-6D3B-4554-9CDC-86D00D0EA07A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0" y="4532313"/>
            <a:ext cx="3048000" cy="2325687"/>
          </a:xfr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BAEA19-91BF-48E8-A1D4-8FB745EA44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pPr lvl="0"/>
            <a:r>
              <a:rPr lang="en-US" noProof="0" dirty="0"/>
              <a:t>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887279-B48F-43C3-91FA-09BD7EA33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D39F39FF-F5CB-4ACA-9B46-4CCF89ECA75F}" type="slidenum">
              <a:rPr lang="en-US" noProof="0" smtClean="0"/>
              <a:pPr lvl="0"/>
              <a:t>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67611276"/>
      </p:ext>
    </p:extLst>
  </p:cSld>
  <p:clrMapOvr>
    <a:masterClrMapping/>
  </p:clrMapOvr>
</p:sld>
</file>

<file path=ppt/theme/theme1.xml><?xml version="1.0" encoding="utf-8"?>
<a:theme xmlns:a="http://schemas.openxmlformats.org/drawingml/2006/main" name="ColorBlockVTI">
  <a:themeElements>
    <a:clrScheme name="ColorBlock Color Scheme">
      <a:dk1>
        <a:sysClr val="windowText" lastClr="000000"/>
      </a:dk1>
      <a:lt1>
        <a:sysClr val="window" lastClr="FFFFFF"/>
      </a:lt1>
      <a:dk2>
        <a:srgbClr val="002044"/>
      </a:dk2>
      <a:lt2>
        <a:srgbClr val="F5F0F3"/>
      </a:lt2>
      <a:accent1>
        <a:srgbClr val="4A41C5"/>
      </a:accent1>
      <a:accent2>
        <a:srgbClr val="37997B"/>
      </a:accent2>
      <a:accent3>
        <a:srgbClr val="17B4DF"/>
      </a:accent3>
      <a:accent4>
        <a:srgbClr val="E69500"/>
      </a:accent4>
      <a:accent5>
        <a:srgbClr val="276D77"/>
      </a:accent5>
      <a:accent6>
        <a:srgbClr val="386ECE"/>
      </a:accent6>
      <a:hlink>
        <a:srgbClr val="AF1DAF"/>
      </a:hlink>
      <a:folHlink>
        <a:srgbClr val="FE5C68"/>
      </a:folHlink>
    </a:clrScheme>
    <a:fontScheme name="Custom 1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orBlockVTI" id="{733CB85B-8F47-42FB-9326-9FF507018D27}" vid="{069BD9C2-DF61-4F2B-A577-A59C7FC2FF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757C30-AE9A-4680-90EB-19D282EC2B7C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A5CCB28C-7D26-4A36-9CFC-D739C28F3D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F0BF08-C674-44E3-8BFC-85BC65E095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{7DB8989B-170E-45D9-9331-0C8B7E940567}tf89117832_win32</Template>
  <TotalTime>77</TotalTime>
  <Words>176</Words>
  <Application>Microsoft Office PowerPoint</Application>
  <PresentationFormat>Widescreen</PresentationFormat>
  <Paragraphs>39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Avenir Next LT Pro</vt:lpstr>
      <vt:lpstr>Calibri</vt:lpstr>
      <vt:lpstr>ColorBlockVTI</vt:lpstr>
      <vt:lpstr>Liikunnan opintojaksot Hamk</vt:lpstr>
      <vt:lpstr>Liikunnasta hyvinvointia</vt:lpstr>
      <vt:lpstr>Liikuntatuutorointi</vt:lpstr>
      <vt:lpstr>Liikunta oppiaineena korkeakoulussa</vt:lpstr>
      <vt:lpstr>Liikunnallista ja hyvää joulua kaikille!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Liikunnan opintojaksot Hamk</dc:title>
  <dc:creator>Jari Virtanen</dc:creator>
  <cp:lastModifiedBy>Jari Virtanen</cp:lastModifiedBy>
  <cp:revision>3</cp:revision>
  <dcterms:created xsi:type="dcterms:W3CDTF">2022-12-15T09:02:03Z</dcterms:created>
  <dcterms:modified xsi:type="dcterms:W3CDTF">2022-12-15T10:19:54Z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