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67" r:id="rId7"/>
    <p:sldId id="272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A68BC1-0214-475A-AAEB-F2C106BEDF3D}">
      <dgm:prSet custT="1"/>
      <dgm:spPr/>
      <dgm:t>
        <a:bodyPr/>
        <a:lstStyle/>
        <a:p>
          <a:r>
            <a:rPr lang="en-US" sz="2100" b="1" dirty="0" err="1">
              <a:latin typeface="+mj-lt"/>
            </a:rPr>
            <a:t>Toimintaa</a:t>
          </a:r>
          <a:endParaRPr lang="en-US" sz="2100" b="1" dirty="0">
            <a:latin typeface="+mj-lt"/>
          </a:endParaRPr>
        </a:p>
      </dgm:t>
    </dgm:pt>
    <dgm:pt modelId="{D39F5498-D166-4D4F-959E-220D13F281F2}" type="parTrans" cxnId="{4A7F6715-186E-49A7-B901-131CC9610C6D}">
      <dgm:prSet/>
      <dgm:spPr/>
      <dgm:t>
        <a:bodyPr/>
        <a:lstStyle/>
        <a:p>
          <a:endParaRPr lang="en-US"/>
        </a:p>
      </dgm:t>
    </dgm:pt>
    <dgm:pt modelId="{D52D63DB-7300-43C9-9B4D-DCAB119753ED}" type="sibTrans" cxnId="{4A7F6715-186E-49A7-B901-131CC9610C6D}">
      <dgm:prSet/>
      <dgm:spPr/>
      <dgm:t>
        <a:bodyPr/>
        <a:lstStyle/>
        <a:p>
          <a:endParaRPr lang="en-US"/>
        </a:p>
      </dgm:t>
    </dgm:pt>
    <dgm:pt modelId="{6E78410F-604C-43A6-A991-1F6A0685C76E}">
      <dgm:prSet custT="1"/>
      <dgm:spPr/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i="0" dirty="0" err="1"/>
            <a:t>Sisältää</a:t>
          </a:r>
          <a:r>
            <a:rPr lang="en-US" sz="1800" b="0" i="0" dirty="0"/>
            <a:t> </a:t>
          </a:r>
          <a:r>
            <a:rPr lang="en-US" sz="1800" b="0" i="0" dirty="0" err="1"/>
            <a:t>tutustumista</a:t>
          </a:r>
          <a:r>
            <a:rPr lang="en-US" sz="1800" b="0" i="0" dirty="0"/>
            <a:t> </a:t>
          </a:r>
          <a:r>
            <a:rPr lang="en-US" sz="1800" b="0" i="0" dirty="0" err="1"/>
            <a:t>eri</a:t>
          </a:r>
          <a:r>
            <a:rPr lang="en-US" sz="1800" b="0" i="0" dirty="0"/>
            <a:t> </a:t>
          </a:r>
          <a:r>
            <a:rPr lang="en-US" sz="1800" b="0" i="0" dirty="0" err="1"/>
            <a:t>liikunta-muotoihin</a:t>
          </a:r>
          <a:r>
            <a:rPr lang="en-US" sz="1800" b="0" i="0" dirty="0"/>
            <a:t>.</a:t>
          </a:r>
          <a:endParaRPr lang="en-US" sz="1800" dirty="0">
            <a:latin typeface="Calibri" charset="0"/>
            <a:ea typeface="Calibri" charset="0"/>
            <a:cs typeface="Calibri" charset="0"/>
          </a:endParaRPr>
        </a:p>
      </dgm:t>
    </dgm:pt>
    <dgm:pt modelId="{B87758DC-95B9-415D-8FA2-3A592F03EEB6}" type="parTrans" cxnId="{E6E94786-140A-4645-ACBD-B11A56308E02}">
      <dgm:prSet/>
      <dgm:spPr/>
      <dgm:t>
        <a:bodyPr/>
        <a:lstStyle/>
        <a:p>
          <a:endParaRPr lang="en-US"/>
        </a:p>
      </dgm:t>
    </dgm:pt>
    <dgm:pt modelId="{81ADE71D-3BBC-45B9-8FE7-89C53F21FB8E}" type="sibTrans" cxnId="{E6E94786-140A-4645-ACBD-B11A56308E02}">
      <dgm:prSet/>
      <dgm:spPr/>
      <dgm:t>
        <a:bodyPr/>
        <a:lstStyle/>
        <a:p>
          <a:endParaRPr lang="en-US"/>
        </a:p>
      </dgm:t>
    </dgm:pt>
    <dgm:pt modelId="{57B30C7E-2C98-474C-972A-4A9F013596F6}">
      <dgm:prSet custT="1"/>
      <dgm:spPr/>
      <dgm:t>
        <a:bodyPr/>
        <a:lstStyle/>
        <a:p>
          <a:r>
            <a:rPr lang="en-US" sz="2000" b="1" dirty="0" err="1">
              <a:latin typeface="+mj-lt"/>
              <a:ea typeface="Calibri" charset="0"/>
              <a:cs typeface="Calibri" charset="0"/>
            </a:rPr>
            <a:t>Tietoa</a:t>
          </a:r>
          <a:endParaRPr lang="en-US" sz="2000" b="1" dirty="0">
            <a:latin typeface="+mj-lt"/>
            <a:ea typeface="Calibri" charset="0"/>
            <a:cs typeface="Calibri" charset="0"/>
          </a:endParaRPr>
        </a:p>
      </dgm:t>
    </dgm:pt>
    <dgm:pt modelId="{3C56CB1B-7905-41E8-90E6-A55A14BA7821}" type="parTrans" cxnId="{13126A2F-129D-4762-93CF-9798949EB589}">
      <dgm:prSet/>
      <dgm:spPr/>
      <dgm:t>
        <a:bodyPr/>
        <a:lstStyle/>
        <a:p>
          <a:endParaRPr lang="en-US"/>
        </a:p>
      </dgm:t>
    </dgm:pt>
    <dgm:pt modelId="{7F14057D-1A20-4F64-A110-C77AC5F00602}" type="sibTrans" cxnId="{13126A2F-129D-4762-93CF-9798949EB589}">
      <dgm:prSet/>
      <dgm:spPr/>
      <dgm:t>
        <a:bodyPr/>
        <a:lstStyle/>
        <a:p>
          <a:endParaRPr lang="en-US"/>
        </a:p>
      </dgm:t>
    </dgm:pt>
    <dgm:pt modelId="{B45FF3C1-5A75-4E4C-B2B6-84B0FAC421C2}">
      <dgm:prSet custT="1"/>
      <dgm:spPr/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Tutkittua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tietoa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liikunnan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vaikutuksista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niin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oppimiseen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kuin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työkyvyn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ylläpitämiseen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ja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kehittämiseen</a:t>
          </a:r>
          <a:endParaRPr lang="en-US" sz="1800" dirty="0">
            <a:latin typeface="Calibri" charset="0"/>
            <a:ea typeface="Calibri" charset="0"/>
            <a:cs typeface="Calibri" charset="0"/>
          </a:endParaRPr>
        </a:p>
      </dgm:t>
    </dgm:pt>
    <dgm:pt modelId="{34A81C80-FF70-48EA-B442-BDB1EF403754}" type="parTrans" cxnId="{D6AF6FC0-4B56-4246-AC09-69D41F1CFC6B}">
      <dgm:prSet/>
      <dgm:spPr/>
      <dgm:t>
        <a:bodyPr/>
        <a:lstStyle/>
        <a:p>
          <a:endParaRPr lang="en-US"/>
        </a:p>
      </dgm:t>
    </dgm:pt>
    <dgm:pt modelId="{5B9815BA-8A8F-4251-B182-AD39A4FE26DD}" type="sibTrans" cxnId="{D6AF6FC0-4B56-4246-AC09-69D41F1CFC6B}">
      <dgm:prSet/>
      <dgm:spPr/>
      <dgm:t>
        <a:bodyPr/>
        <a:lstStyle/>
        <a:p>
          <a:endParaRPr lang="en-US"/>
        </a:p>
      </dgm:t>
    </dgm:pt>
    <dgm:pt modelId="{0A954AA6-C6B0-4271-8792-CCCE30CE7D69}">
      <dgm:prSet custT="1"/>
      <dgm:spPr/>
      <dgm:t>
        <a:bodyPr/>
        <a:lstStyle/>
        <a:p>
          <a:r>
            <a:rPr lang="en-US" sz="2100" b="1" dirty="0" err="1">
              <a:latin typeface="+mj-lt"/>
              <a:ea typeface="Calibri" charset="0"/>
              <a:cs typeface="Calibri" charset="0"/>
            </a:rPr>
            <a:t>Räätälöidysti</a:t>
          </a:r>
          <a:endParaRPr lang="en-US" sz="2100" b="1" dirty="0">
            <a:latin typeface="+mj-lt"/>
            <a:ea typeface="Calibri" charset="0"/>
            <a:cs typeface="Calibri" charset="0"/>
          </a:endParaRPr>
        </a:p>
      </dgm:t>
    </dgm:pt>
    <dgm:pt modelId="{81CA91A9-12C9-4000-A833-6528B617CCA1}" type="parTrans" cxnId="{61DE8435-87FC-4ED8-A1D9-A0E36224C192}">
      <dgm:prSet/>
      <dgm:spPr/>
      <dgm:t>
        <a:bodyPr/>
        <a:lstStyle/>
        <a:p>
          <a:endParaRPr lang="en-US"/>
        </a:p>
      </dgm:t>
    </dgm:pt>
    <dgm:pt modelId="{7635DF39-FFCE-4F67-A43A-C3F7B847830D}" type="sibTrans" cxnId="{61DE8435-87FC-4ED8-A1D9-A0E36224C192}">
      <dgm:prSet/>
      <dgm:spPr/>
      <dgm:t>
        <a:bodyPr/>
        <a:lstStyle/>
        <a:p>
          <a:endParaRPr lang="en-US"/>
        </a:p>
      </dgm:t>
    </dgm:pt>
    <dgm:pt modelId="{838BD54C-88AD-40D7-AF5F-AB65EB0898A5}">
      <dgm:prSet custT="1"/>
      <dgm:spPr/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Jokaiselle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koulutukselle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yksilöllinen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paketti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,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ottaen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huomioon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koulutuksen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ja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alan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työtehtävien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erityispiirteet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</a:t>
          </a:r>
        </a:p>
      </dgm:t>
    </dgm:pt>
    <dgm:pt modelId="{FD106F30-FED7-4A4D-9063-A51FC1861B8D}" type="parTrans" cxnId="{122438FB-0EB1-4DC7-B97A-C5EDE3236321}">
      <dgm:prSet/>
      <dgm:spPr/>
      <dgm:t>
        <a:bodyPr/>
        <a:lstStyle/>
        <a:p>
          <a:endParaRPr lang="en-US"/>
        </a:p>
      </dgm:t>
    </dgm:pt>
    <dgm:pt modelId="{C5AC6457-3C00-4583-9061-8DA5017D63FF}" type="sibTrans" cxnId="{122438FB-0EB1-4DC7-B97A-C5EDE3236321}">
      <dgm:prSet/>
      <dgm:spPr/>
      <dgm:t>
        <a:bodyPr/>
        <a:lstStyle/>
        <a:p>
          <a:endParaRPr lang="en-US"/>
        </a:p>
      </dgm:t>
    </dgm:pt>
    <dgm:pt modelId="{1E1BD5C7-7E98-4E9C-980A-6231C710F86D}">
      <dgm:prSet custT="1"/>
      <dgm:spPr/>
      <dgm:t>
        <a:bodyPr/>
        <a:lstStyle/>
        <a:p>
          <a:r>
            <a:rPr lang="en-US" sz="2000" b="1" dirty="0" err="1">
              <a:latin typeface="+mj-lt"/>
              <a:ea typeface="Calibri" charset="0"/>
              <a:cs typeface="Calibri" charset="0"/>
            </a:rPr>
            <a:t>Miksi</a:t>
          </a:r>
          <a:r>
            <a:rPr lang="en-US" sz="2000" b="1" dirty="0">
              <a:latin typeface="+mj-lt"/>
              <a:ea typeface="Calibri" charset="0"/>
              <a:cs typeface="Calibri" charset="0"/>
            </a:rPr>
            <a:t>?</a:t>
          </a:r>
        </a:p>
      </dgm:t>
    </dgm:pt>
    <dgm:pt modelId="{63D0BD99-D324-4743-A063-0F16264E6A03}" type="parTrans" cxnId="{F291143C-5080-4FD6-BEEA-B126FBAFEC70}">
      <dgm:prSet/>
      <dgm:spPr/>
      <dgm:t>
        <a:bodyPr/>
        <a:lstStyle/>
        <a:p>
          <a:endParaRPr lang="en-US"/>
        </a:p>
      </dgm:t>
    </dgm:pt>
    <dgm:pt modelId="{BDC49242-DD3A-494A-A4AF-E750AD6D3DAB}" type="sibTrans" cxnId="{F291143C-5080-4FD6-BEEA-B126FBAFEC70}">
      <dgm:prSet/>
      <dgm:spPr/>
      <dgm:t>
        <a:bodyPr/>
        <a:lstStyle/>
        <a:p>
          <a:endParaRPr lang="en-US"/>
        </a:p>
      </dgm:t>
    </dgm:pt>
    <dgm:pt modelId="{A0B60079-4AAF-49AC-8F08-8A2DFAEE29DB}">
      <dgm:prSet custT="1"/>
      <dgm:spPr/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Kriittinen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elämänvaihe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,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jolloin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harrastuksia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lopetetaan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ja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koululiikunta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loppuu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toisen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asteen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jälkeen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Työkykyyn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liittyvät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fyysiset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vaivat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jättimäinen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ongelma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</a:t>
          </a:r>
        </a:p>
      </dgm:t>
    </dgm:pt>
    <dgm:pt modelId="{94E190C2-DE76-4E92-9B8B-12C8AC85398D}" type="parTrans" cxnId="{DA65D739-98AB-49B5-B28F-78D06B43157F}">
      <dgm:prSet/>
      <dgm:spPr/>
      <dgm:t>
        <a:bodyPr/>
        <a:lstStyle/>
        <a:p>
          <a:endParaRPr lang="en-US"/>
        </a:p>
      </dgm:t>
    </dgm:pt>
    <dgm:pt modelId="{B3783AFC-A7BD-4A0E-8A53-49FBB33EB50F}" type="sibTrans" cxnId="{DA65D739-98AB-49B5-B28F-78D06B43157F}">
      <dgm:prSet/>
      <dgm:spPr/>
      <dgm:t>
        <a:bodyPr/>
        <a:lstStyle/>
        <a:p>
          <a:endParaRPr lang="en-US"/>
        </a:p>
      </dgm:t>
    </dgm:pt>
    <dgm:pt modelId="{13416990-6629-4AE4-B0B2-7DE8418884DB}">
      <dgm:prSet custT="1"/>
      <dgm:spPr/>
      <dgm:t>
        <a:bodyPr/>
        <a:lstStyle/>
        <a:p>
          <a:r>
            <a:rPr lang="en-US" sz="1800" b="1" dirty="0" err="1">
              <a:latin typeface="+mj-lt"/>
              <a:ea typeface="Calibri" charset="0"/>
              <a:cs typeface="Calibri" charset="0"/>
            </a:rPr>
            <a:t>Miten</a:t>
          </a:r>
          <a:r>
            <a:rPr lang="en-US" sz="1800" b="1" dirty="0">
              <a:latin typeface="+mj-lt"/>
              <a:ea typeface="Calibri" charset="0"/>
              <a:cs typeface="Calibri" charset="0"/>
            </a:rPr>
            <a:t>?</a:t>
          </a:r>
        </a:p>
      </dgm:t>
    </dgm:pt>
    <dgm:pt modelId="{180D8207-97DB-48B4-AFB6-E1571502D51D}" type="parTrans" cxnId="{88C7DEFE-ACEF-4A9F-B154-781CBBFCBE18}">
      <dgm:prSet/>
      <dgm:spPr/>
      <dgm:t>
        <a:bodyPr/>
        <a:lstStyle/>
        <a:p>
          <a:endParaRPr lang="en-US"/>
        </a:p>
      </dgm:t>
    </dgm:pt>
    <dgm:pt modelId="{355D6E8A-518E-4B49-955A-8C7CE0CBDA24}" type="sibTrans" cxnId="{88C7DEFE-ACEF-4A9F-B154-781CBBFCBE18}">
      <dgm:prSet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/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Esim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ensimmäisessä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tai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toisessa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jaksossa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,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jolloin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hyödyt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saavutetaan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jo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opiskeluaikana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Silloin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myös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muuta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oppimisen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tukeen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liittyvää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Myöhemmin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liikunta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dirty="0" err="1">
              <a:latin typeface="Calibri" charset="0"/>
              <a:ea typeface="Calibri" charset="0"/>
              <a:cs typeface="Calibri" charset="0"/>
            </a:rPr>
            <a:t>vapaasti-valittavissa</a:t>
          </a:r>
          <a:r>
            <a:rPr lang="en-US" sz="1800" dirty="0">
              <a:latin typeface="Calibri" charset="0"/>
              <a:ea typeface="Calibri" charset="0"/>
              <a:cs typeface="Calibri" charset="0"/>
            </a:rPr>
            <a:t>. </a:t>
          </a: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/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/>
        </a:p>
      </dgm:t>
    </dgm:pt>
    <dgm:pt modelId="{917788B4-4702-452B-A9BF-BD370AC7C91D}" type="pres">
      <dgm:prSet presAssocID="{0DD8915E-DC14-41D6-9BB5-F49E1C265163}" presName="Name0" presStyleCnt="0">
        <dgm:presLayoutVars>
          <dgm:dir/>
          <dgm:animLvl val="lvl"/>
          <dgm:resizeHandles val="exact"/>
        </dgm:presLayoutVars>
      </dgm:prSet>
      <dgm:spPr/>
    </dgm:pt>
    <dgm:pt modelId="{54C7622E-B3EE-4BFC-B751-4B261C400F01}" type="pres">
      <dgm:prSet presAssocID="{CEA68BC1-0214-475A-AAEB-F2C106BEDF3D}" presName="composite" presStyleCnt="0"/>
      <dgm:spPr/>
    </dgm:pt>
    <dgm:pt modelId="{80A1A6DF-0273-4C9F-A1CF-A320F9DB6FD1}" type="pres">
      <dgm:prSet presAssocID="{CEA68BC1-0214-475A-AAEB-F2C106BEDF3D}" presName="parTx" presStyleLbl="alignNode1" presStyleIdx="0" presStyleCnt="5">
        <dgm:presLayoutVars>
          <dgm:chMax val="0"/>
          <dgm:chPref val="0"/>
        </dgm:presLayoutVars>
      </dgm:prSet>
      <dgm:spPr/>
    </dgm:pt>
    <dgm:pt modelId="{910C52EF-D1F5-4581-A150-24B263AF9343}" type="pres">
      <dgm:prSet presAssocID="{CEA68BC1-0214-475A-AAEB-F2C106BEDF3D}" presName="desTx" presStyleLbl="alignAccFollowNode1" presStyleIdx="0" presStyleCnt="5">
        <dgm:presLayoutVars/>
      </dgm:prSet>
      <dgm:spPr/>
    </dgm:pt>
    <dgm:pt modelId="{06DEF15E-2A95-4424-9CA3-93FFF5A22F97}" type="pres">
      <dgm:prSet presAssocID="{D52D63DB-7300-43C9-9B4D-DCAB119753ED}" presName="space" presStyleCnt="0"/>
      <dgm:spPr/>
    </dgm:pt>
    <dgm:pt modelId="{0D1CB9BF-C612-4FA5-A8ED-CBAA77D93857}" type="pres">
      <dgm:prSet presAssocID="{57B30C7E-2C98-474C-972A-4A9F013596F6}" presName="composite" presStyleCnt="0"/>
      <dgm:spPr/>
    </dgm:pt>
    <dgm:pt modelId="{1F484571-9C36-4EBC-94E8-740ECF59A9E8}" type="pres">
      <dgm:prSet presAssocID="{57B30C7E-2C98-474C-972A-4A9F013596F6}" presName="parTx" presStyleLbl="alignNode1" presStyleIdx="1" presStyleCnt="5">
        <dgm:presLayoutVars>
          <dgm:chMax val="0"/>
          <dgm:chPref val="0"/>
        </dgm:presLayoutVars>
      </dgm:prSet>
      <dgm:spPr/>
    </dgm:pt>
    <dgm:pt modelId="{8382FB71-379A-4A42-BEC2-AAF439B565D5}" type="pres">
      <dgm:prSet presAssocID="{57B30C7E-2C98-474C-972A-4A9F013596F6}" presName="desTx" presStyleLbl="alignAccFollowNode1" presStyleIdx="1" presStyleCnt="5">
        <dgm:presLayoutVars/>
      </dgm:prSet>
      <dgm:spPr/>
    </dgm:pt>
    <dgm:pt modelId="{CEAD898F-DA15-46A5-A07C-10D30E78B5E8}" type="pres">
      <dgm:prSet presAssocID="{7F14057D-1A20-4F64-A110-C77AC5F00602}" presName="space" presStyleCnt="0"/>
      <dgm:spPr/>
    </dgm:pt>
    <dgm:pt modelId="{BEA164EE-1450-4AEB-9527-4E22FBF3C1A8}" type="pres">
      <dgm:prSet presAssocID="{0A954AA6-C6B0-4271-8792-CCCE30CE7D69}" presName="composite" presStyleCnt="0"/>
      <dgm:spPr/>
    </dgm:pt>
    <dgm:pt modelId="{6B33ABE5-CEF1-4B39-82C3-F1FC644C0A8F}" type="pres">
      <dgm:prSet presAssocID="{0A954AA6-C6B0-4271-8792-CCCE30CE7D69}" presName="parTx" presStyleLbl="alignNode1" presStyleIdx="2" presStyleCnt="5">
        <dgm:presLayoutVars>
          <dgm:chMax val="0"/>
          <dgm:chPref val="0"/>
        </dgm:presLayoutVars>
      </dgm:prSet>
      <dgm:spPr/>
    </dgm:pt>
    <dgm:pt modelId="{D49AD3F7-B2B6-4709-A43B-C22DEB981B39}" type="pres">
      <dgm:prSet presAssocID="{0A954AA6-C6B0-4271-8792-CCCE30CE7D69}" presName="desTx" presStyleLbl="alignAccFollowNode1" presStyleIdx="2" presStyleCnt="5">
        <dgm:presLayoutVars/>
      </dgm:prSet>
      <dgm:spPr/>
    </dgm:pt>
    <dgm:pt modelId="{C83CA8A9-5873-4873-B14F-2F0E7FB2ABCC}" type="pres">
      <dgm:prSet presAssocID="{7635DF39-FFCE-4F67-A43A-C3F7B847830D}" presName="space" presStyleCnt="0"/>
      <dgm:spPr/>
    </dgm:pt>
    <dgm:pt modelId="{952DF76F-9AB8-4BB6-B004-372FA36D16E3}" type="pres">
      <dgm:prSet presAssocID="{1E1BD5C7-7E98-4E9C-980A-6231C710F86D}" presName="composite" presStyleCnt="0"/>
      <dgm:spPr/>
    </dgm:pt>
    <dgm:pt modelId="{4AE355A7-3A54-47B1-8CB5-F35120F77B1B}" type="pres">
      <dgm:prSet presAssocID="{1E1BD5C7-7E98-4E9C-980A-6231C710F86D}" presName="parTx" presStyleLbl="alignNode1" presStyleIdx="3" presStyleCnt="5">
        <dgm:presLayoutVars>
          <dgm:chMax val="0"/>
          <dgm:chPref val="0"/>
        </dgm:presLayoutVars>
      </dgm:prSet>
      <dgm:spPr/>
    </dgm:pt>
    <dgm:pt modelId="{C0A30CE6-D937-498A-8D1C-AB49CDB4AE52}" type="pres">
      <dgm:prSet presAssocID="{1E1BD5C7-7E98-4E9C-980A-6231C710F86D}" presName="desTx" presStyleLbl="alignAccFollowNode1" presStyleIdx="3" presStyleCnt="5">
        <dgm:presLayoutVars/>
      </dgm:prSet>
      <dgm:spPr/>
    </dgm:pt>
    <dgm:pt modelId="{5F52C0BF-6756-4EC5-B609-DFC97E73A4A5}" type="pres">
      <dgm:prSet presAssocID="{BDC49242-DD3A-494A-A4AF-E750AD6D3DAB}" presName="space" presStyleCnt="0"/>
      <dgm:spPr/>
    </dgm:pt>
    <dgm:pt modelId="{F042507F-C824-490E-948D-BDF8D9C669BD}" type="pres">
      <dgm:prSet presAssocID="{13416990-6629-4AE4-B0B2-7DE8418884DB}" presName="composite" presStyleCnt="0"/>
      <dgm:spPr/>
    </dgm:pt>
    <dgm:pt modelId="{1D3D5FCC-5789-4468-99A6-5D6A676B6013}" type="pres">
      <dgm:prSet presAssocID="{13416990-6629-4AE4-B0B2-7DE8418884DB}" presName="parTx" presStyleLbl="alignNode1" presStyleIdx="4" presStyleCnt="5">
        <dgm:presLayoutVars>
          <dgm:chMax val="0"/>
          <dgm:chPref val="0"/>
        </dgm:presLayoutVars>
      </dgm:prSet>
      <dgm:spPr/>
    </dgm:pt>
    <dgm:pt modelId="{44C7D37A-568B-4A53-88BE-8330DEF7D4A3}" type="pres">
      <dgm:prSet presAssocID="{13416990-6629-4AE4-B0B2-7DE8418884DB}" presName="desTx" presStyleLbl="alignAccFollowNode1" presStyleIdx="4" presStyleCnt="5">
        <dgm:presLayoutVars/>
      </dgm:prSet>
      <dgm:spPr/>
    </dgm:pt>
  </dgm:ptLst>
  <dgm:cxnLst>
    <dgm:cxn modelId="{4A7F6715-186E-49A7-B901-131CC9610C6D}" srcId="{0DD8915E-DC14-41D6-9BB5-F49E1C265163}" destId="{CEA68BC1-0214-475A-AAEB-F2C106BEDF3D}" srcOrd="0" destOrd="0" parTransId="{D39F5498-D166-4D4F-959E-220D13F281F2}" sibTransId="{D52D63DB-7300-43C9-9B4D-DCAB119753ED}"/>
    <dgm:cxn modelId="{88C0D421-0F9D-49BA-8817-FC936CC87FAC}" type="presOf" srcId="{B45FF3C1-5A75-4E4C-B2B6-84B0FAC421C2}" destId="{8382FB71-379A-4A42-BEC2-AAF439B565D5}" srcOrd="0" destOrd="0" presId="urn:microsoft.com/office/officeart/2016/7/layout/HorizontalActionList"/>
    <dgm:cxn modelId="{13126A2F-129D-4762-93CF-9798949EB589}" srcId="{0DD8915E-DC14-41D6-9BB5-F49E1C265163}" destId="{57B30C7E-2C98-474C-972A-4A9F013596F6}" srcOrd="1" destOrd="0" parTransId="{3C56CB1B-7905-41E8-90E6-A55A14BA7821}" sibTransId="{7F14057D-1A20-4F64-A110-C77AC5F00602}"/>
    <dgm:cxn modelId="{61DE8435-87FC-4ED8-A1D9-A0E36224C192}" srcId="{0DD8915E-DC14-41D6-9BB5-F49E1C265163}" destId="{0A954AA6-C6B0-4271-8792-CCCE30CE7D69}" srcOrd="2" destOrd="0" parTransId="{81CA91A9-12C9-4000-A833-6528B617CCA1}" sibTransId="{7635DF39-FFCE-4F67-A43A-C3F7B847830D}"/>
    <dgm:cxn modelId="{DA65D739-98AB-49B5-B28F-78D06B43157F}" srcId="{1E1BD5C7-7E98-4E9C-980A-6231C710F86D}" destId="{A0B60079-4AAF-49AC-8F08-8A2DFAEE29DB}" srcOrd="0" destOrd="0" parTransId="{94E190C2-DE76-4E92-9B8B-12C8AC85398D}" sibTransId="{B3783AFC-A7BD-4A0E-8A53-49FBB33EB50F}"/>
    <dgm:cxn modelId="{711E093C-AD42-45A4-8D40-A2D39702062E}" srcId="{13416990-6629-4AE4-B0B2-7DE8418884DB}" destId="{8FE81FEC-2664-411F-AEB3-065F29F52751}" srcOrd="0" destOrd="0" parTransId="{BCBC007E-0269-421B-9C41-DE26D5C3A822}" sibTransId="{80230EB7-7230-4881-A631-309C07417378}"/>
    <dgm:cxn modelId="{F291143C-5080-4FD6-BEEA-B126FBAFEC70}" srcId="{0DD8915E-DC14-41D6-9BB5-F49E1C265163}" destId="{1E1BD5C7-7E98-4E9C-980A-6231C710F86D}" srcOrd="3" destOrd="0" parTransId="{63D0BD99-D324-4743-A063-0F16264E6A03}" sibTransId="{BDC49242-DD3A-494A-A4AF-E750AD6D3DAB}"/>
    <dgm:cxn modelId="{7AF7564A-7BD3-438E-9B3C-14BD86824042}" type="presOf" srcId="{57B30C7E-2C98-474C-972A-4A9F013596F6}" destId="{1F484571-9C36-4EBC-94E8-740ECF59A9E8}" srcOrd="0" destOrd="0" presId="urn:microsoft.com/office/officeart/2016/7/layout/HorizontalActionList"/>
    <dgm:cxn modelId="{6AFDC150-9F77-4A36-A180-B36F17F720D5}" type="presOf" srcId="{1E1BD5C7-7E98-4E9C-980A-6231C710F86D}" destId="{4AE355A7-3A54-47B1-8CB5-F35120F77B1B}" srcOrd="0" destOrd="0" presId="urn:microsoft.com/office/officeart/2016/7/layout/HorizontalActionList"/>
    <dgm:cxn modelId="{9C4BCC70-6D73-47C9-B488-C135FF971FCD}" type="presOf" srcId="{13416990-6629-4AE4-B0B2-7DE8418884DB}" destId="{1D3D5FCC-5789-4468-99A6-5D6A676B6013}" srcOrd="0" destOrd="0" presId="urn:microsoft.com/office/officeart/2016/7/layout/HorizontalActionList"/>
    <dgm:cxn modelId="{E6E94786-140A-4645-ACBD-B11A56308E02}" srcId="{CEA68BC1-0214-475A-AAEB-F2C106BEDF3D}" destId="{6E78410F-604C-43A6-A991-1F6A0685C76E}" srcOrd="0" destOrd="0" parTransId="{B87758DC-95B9-415D-8FA2-3A592F03EEB6}" sibTransId="{81ADE71D-3BBC-45B9-8FE7-89C53F21FB8E}"/>
    <dgm:cxn modelId="{77938B8A-5AD8-4A5E-A030-55E04EAC32E6}" type="presOf" srcId="{6E78410F-604C-43A6-A991-1F6A0685C76E}" destId="{910C52EF-D1F5-4581-A150-24B263AF9343}" srcOrd="0" destOrd="0" presId="urn:microsoft.com/office/officeart/2016/7/layout/HorizontalActionList"/>
    <dgm:cxn modelId="{E440549C-0098-4200-80A6-FF88137F160F}" type="presOf" srcId="{0DD8915E-DC14-41D6-9BB5-F49E1C265163}" destId="{917788B4-4702-452B-A9BF-BD370AC7C91D}" srcOrd="0" destOrd="0" presId="urn:microsoft.com/office/officeart/2016/7/layout/HorizontalActionList"/>
    <dgm:cxn modelId="{B33405B2-B51D-4E21-BC61-F0A17B517544}" type="presOf" srcId="{A0B60079-4AAF-49AC-8F08-8A2DFAEE29DB}" destId="{C0A30CE6-D937-498A-8D1C-AB49CDB4AE52}" srcOrd="0" destOrd="0" presId="urn:microsoft.com/office/officeart/2016/7/layout/HorizontalActionList"/>
    <dgm:cxn modelId="{D6AF6FC0-4B56-4246-AC09-69D41F1CFC6B}" srcId="{57B30C7E-2C98-474C-972A-4A9F013596F6}" destId="{B45FF3C1-5A75-4E4C-B2B6-84B0FAC421C2}" srcOrd="0" destOrd="0" parTransId="{34A81C80-FF70-48EA-B442-BDB1EF403754}" sibTransId="{5B9815BA-8A8F-4251-B182-AD39A4FE26DD}"/>
    <dgm:cxn modelId="{B4983ACB-8E8C-4A2A-9B18-8617D7E17A77}" type="presOf" srcId="{838BD54C-88AD-40D7-AF5F-AB65EB0898A5}" destId="{D49AD3F7-B2B6-4709-A43B-C22DEB981B39}" srcOrd="0" destOrd="0" presId="urn:microsoft.com/office/officeart/2016/7/layout/HorizontalActionList"/>
    <dgm:cxn modelId="{F287A5D1-1293-47FF-AD35-F35BD7DB7217}" type="presOf" srcId="{8FE81FEC-2664-411F-AEB3-065F29F52751}" destId="{44C7D37A-568B-4A53-88BE-8330DEF7D4A3}" srcOrd="0" destOrd="0" presId="urn:microsoft.com/office/officeart/2016/7/layout/HorizontalActionList"/>
    <dgm:cxn modelId="{9AF54BDB-DAB3-4B24-A529-369FFC39451F}" type="presOf" srcId="{0A954AA6-C6B0-4271-8792-CCCE30CE7D69}" destId="{6B33ABE5-CEF1-4B39-82C3-F1FC644C0A8F}" srcOrd="0" destOrd="0" presId="urn:microsoft.com/office/officeart/2016/7/layout/HorizontalActionList"/>
    <dgm:cxn modelId="{E3F2F5EC-16B1-4C58-9182-F30E78C8D17D}" type="presOf" srcId="{CEA68BC1-0214-475A-AAEB-F2C106BEDF3D}" destId="{80A1A6DF-0273-4C9F-A1CF-A320F9DB6FD1}" srcOrd="0" destOrd="0" presId="urn:microsoft.com/office/officeart/2016/7/layout/HorizontalActionList"/>
    <dgm:cxn modelId="{122438FB-0EB1-4DC7-B97A-C5EDE3236321}" srcId="{0A954AA6-C6B0-4271-8792-CCCE30CE7D69}" destId="{838BD54C-88AD-40D7-AF5F-AB65EB0898A5}" srcOrd="0" destOrd="0" parTransId="{FD106F30-FED7-4A4D-9063-A51FC1861B8D}" sibTransId="{C5AC6457-3C00-4583-9061-8DA5017D63FF}"/>
    <dgm:cxn modelId="{88C7DEFE-ACEF-4A9F-B154-781CBBFCBE18}" srcId="{0DD8915E-DC14-41D6-9BB5-F49E1C265163}" destId="{13416990-6629-4AE4-B0B2-7DE8418884DB}" srcOrd="4" destOrd="0" parTransId="{180D8207-97DB-48B4-AFB6-E1571502D51D}" sibTransId="{355D6E8A-518E-4B49-955A-8C7CE0CBDA24}"/>
    <dgm:cxn modelId="{33ECD332-58AF-4E88-A500-D1240A9110AD}" type="presParOf" srcId="{917788B4-4702-452B-A9BF-BD370AC7C91D}" destId="{54C7622E-B3EE-4BFC-B751-4B261C400F01}" srcOrd="0" destOrd="0" presId="urn:microsoft.com/office/officeart/2016/7/layout/HorizontalActionList"/>
    <dgm:cxn modelId="{235818C5-3573-4908-AEE0-3A7896555462}" type="presParOf" srcId="{54C7622E-B3EE-4BFC-B751-4B261C400F01}" destId="{80A1A6DF-0273-4C9F-A1CF-A320F9DB6FD1}" srcOrd="0" destOrd="0" presId="urn:microsoft.com/office/officeart/2016/7/layout/HorizontalActionList"/>
    <dgm:cxn modelId="{33438145-C485-436C-AD90-2BC58FD45BD2}" type="presParOf" srcId="{54C7622E-B3EE-4BFC-B751-4B261C400F01}" destId="{910C52EF-D1F5-4581-A150-24B263AF9343}" srcOrd="1" destOrd="0" presId="urn:microsoft.com/office/officeart/2016/7/layout/HorizontalActionList"/>
    <dgm:cxn modelId="{0EA76779-6AA3-4942-8892-7B9CDEB74548}" type="presParOf" srcId="{917788B4-4702-452B-A9BF-BD370AC7C91D}" destId="{06DEF15E-2A95-4424-9CA3-93FFF5A22F97}" srcOrd="1" destOrd="0" presId="urn:microsoft.com/office/officeart/2016/7/layout/HorizontalActionList"/>
    <dgm:cxn modelId="{57A61824-4682-4CED-A1C9-A568972EE94D}" type="presParOf" srcId="{917788B4-4702-452B-A9BF-BD370AC7C91D}" destId="{0D1CB9BF-C612-4FA5-A8ED-CBAA77D93857}" srcOrd="2" destOrd="0" presId="urn:microsoft.com/office/officeart/2016/7/layout/HorizontalActionList"/>
    <dgm:cxn modelId="{7A2FA531-FB20-457D-BFF0-44C485415D15}" type="presParOf" srcId="{0D1CB9BF-C612-4FA5-A8ED-CBAA77D93857}" destId="{1F484571-9C36-4EBC-94E8-740ECF59A9E8}" srcOrd="0" destOrd="0" presId="urn:microsoft.com/office/officeart/2016/7/layout/HorizontalActionList"/>
    <dgm:cxn modelId="{9BCEDA81-6667-4C17-AFA8-2C42082BF207}" type="presParOf" srcId="{0D1CB9BF-C612-4FA5-A8ED-CBAA77D93857}" destId="{8382FB71-379A-4A42-BEC2-AAF439B565D5}" srcOrd="1" destOrd="0" presId="urn:microsoft.com/office/officeart/2016/7/layout/HorizontalActionList"/>
    <dgm:cxn modelId="{5A057344-D843-4EDB-84B0-60D5D1347B9F}" type="presParOf" srcId="{917788B4-4702-452B-A9BF-BD370AC7C91D}" destId="{CEAD898F-DA15-46A5-A07C-10D30E78B5E8}" srcOrd="3" destOrd="0" presId="urn:microsoft.com/office/officeart/2016/7/layout/HorizontalActionList"/>
    <dgm:cxn modelId="{8508FC8E-9136-4A97-9AA3-FFDDDB3B40AE}" type="presParOf" srcId="{917788B4-4702-452B-A9BF-BD370AC7C91D}" destId="{BEA164EE-1450-4AEB-9527-4E22FBF3C1A8}" srcOrd="4" destOrd="0" presId="urn:microsoft.com/office/officeart/2016/7/layout/HorizontalActionList"/>
    <dgm:cxn modelId="{657D2BC0-01E3-4AB6-A185-AF8A8BDB41EA}" type="presParOf" srcId="{BEA164EE-1450-4AEB-9527-4E22FBF3C1A8}" destId="{6B33ABE5-CEF1-4B39-82C3-F1FC644C0A8F}" srcOrd="0" destOrd="0" presId="urn:microsoft.com/office/officeart/2016/7/layout/HorizontalActionList"/>
    <dgm:cxn modelId="{D58411C6-0DF5-4662-9901-DA23240E83B9}" type="presParOf" srcId="{BEA164EE-1450-4AEB-9527-4E22FBF3C1A8}" destId="{D49AD3F7-B2B6-4709-A43B-C22DEB981B39}" srcOrd="1" destOrd="0" presId="urn:microsoft.com/office/officeart/2016/7/layout/HorizontalActionList"/>
    <dgm:cxn modelId="{3F6A4F5F-E2A5-4931-86E6-12BB70DD5E96}" type="presParOf" srcId="{917788B4-4702-452B-A9BF-BD370AC7C91D}" destId="{C83CA8A9-5873-4873-B14F-2F0E7FB2ABCC}" srcOrd="5" destOrd="0" presId="urn:microsoft.com/office/officeart/2016/7/layout/HorizontalActionList"/>
    <dgm:cxn modelId="{4C32C92D-DDF9-49A1-AF89-0235CF9C71B7}" type="presParOf" srcId="{917788B4-4702-452B-A9BF-BD370AC7C91D}" destId="{952DF76F-9AB8-4BB6-B004-372FA36D16E3}" srcOrd="6" destOrd="0" presId="urn:microsoft.com/office/officeart/2016/7/layout/HorizontalActionList"/>
    <dgm:cxn modelId="{57417539-B51B-4234-AEE5-F533ECC107BB}" type="presParOf" srcId="{952DF76F-9AB8-4BB6-B004-372FA36D16E3}" destId="{4AE355A7-3A54-47B1-8CB5-F35120F77B1B}" srcOrd="0" destOrd="0" presId="urn:microsoft.com/office/officeart/2016/7/layout/HorizontalActionList"/>
    <dgm:cxn modelId="{17742994-33B7-461E-8138-938D77B15D79}" type="presParOf" srcId="{952DF76F-9AB8-4BB6-B004-372FA36D16E3}" destId="{C0A30CE6-D937-498A-8D1C-AB49CDB4AE52}" srcOrd="1" destOrd="0" presId="urn:microsoft.com/office/officeart/2016/7/layout/HorizontalActionList"/>
    <dgm:cxn modelId="{63E4F875-88CC-449C-98C8-8CCD36740115}" type="presParOf" srcId="{917788B4-4702-452B-A9BF-BD370AC7C91D}" destId="{5F52C0BF-6756-4EC5-B609-DFC97E73A4A5}" srcOrd="7" destOrd="0" presId="urn:microsoft.com/office/officeart/2016/7/layout/HorizontalActionList"/>
    <dgm:cxn modelId="{008A04F8-CCA8-463D-A028-8F7B8B5DED82}" type="presParOf" srcId="{917788B4-4702-452B-A9BF-BD370AC7C91D}" destId="{F042507F-C824-490E-948D-BDF8D9C669BD}" srcOrd="8" destOrd="0" presId="urn:microsoft.com/office/officeart/2016/7/layout/HorizontalActionList"/>
    <dgm:cxn modelId="{1AE7904C-A54A-4252-8559-6AFDB410BC10}" type="presParOf" srcId="{F042507F-C824-490E-948D-BDF8D9C669BD}" destId="{1D3D5FCC-5789-4468-99A6-5D6A676B6013}" srcOrd="0" destOrd="0" presId="urn:microsoft.com/office/officeart/2016/7/layout/HorizontalActionList"/>
    <dgm:cxn modelId="{52C4214A-785F-4BE4-BD04-5A0C4ABD5272}" type="presParOf" srcId="{F042507F-C824-490E-948D-BDF8D9C669BD}" destId="{44C7D37A-568B-4A53-88BE-8330DEF7D4A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1A6DF-0273-4C9F-A1CF-A320F9DB6FD1}">
      <dsp:nvSpPr>
        <dsp:cNvPr id="0" name=""/>
        <dsp:cNvSpPr/>
      </dsp:nvSpPr>
      <dsp:spPr>
        <a:xfrm>
          <a:off x="10186" y="0"/>
          <a:ext cx="2089564" cy="6268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22" tIns="165122" rIns="165122" bIns="1651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 err="1">
              <a:latin typeface="+mj-lt"/>
            </a:rPr>
            <a:t>Toimintaa</a:t>
          </a:r>
          <a:endParaRPr lang="en-US" sz="2100" b="1" kern="1200" dirty="0">
            <a:latin typeface="+mj-lt"/>
          </a:endParaRPr>
        </a:p>
      </dsp:txBody>
      <dsp:txXfrm>
        <a:off x="10186" y="0"/>
        <a:ext cx="2089564" cy="626869"/>
      </dsp:txXfrm>
    </dsp:sp>
    <dsp:sp modelId="{910C52EF-D1F5-4581-A150-24B263AF9343}">
      <dsp:nvSpPr>
        <dsp:cNvPr id="0" name=""/>
        <dsp:cNvSpPr/>
      </dsp:nvSpPr>
      <dsp:spPr>
        <a:xfrm>
          <a:off x="10186" y="626869"/>
          <a:ext cx="2089564" cy="37149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/>
            <a:t>Sisältää</a:t>
          </a:r>
          <a:r>
            <a:rPr lang="en-US" sz="1800" b="0" i="0" kern="1200" dirty="0"/>
            <a:t> </a:t>
          </a:r>
          <a:r>
            <a:rPr lang="en-US" sz="1800" b="0" i="0" kern="1200" dirty="0" err="1"/>
            <a:t>tutustumista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eri</a:t>
          </a:r>
          <a:r>
            <a:rPr lang="en-US" sz="1800" b="0" i="0" kern="1200" dirty="0"/>
            <a:t> </a:t>
          </a:r>
          <a:r>
            <a:rPr lang="en-US" sz="1800" b="0" i="0" kern="1200" dirty="0" err="1"/>
            <a:t>liikunta-muotoihin</a:t>
          </a:r>
          <a:r>
            <a:rPr lang="en-US" sz="1800" b="0" i="0" kern="1200" dirty="0"/>
            <a:t>.</a:t>
          </a:r>
          <a:endParaRPr lang="en-US" sz="1800" kern="1200" dirty="0">
            <a:latin typeface="Calibri" charset="0"/>
            <a:ea typeface="Calibri" charset="0"/>
            <a:cs typeface="Calibri" charset="0"/>
          </a:endParaRPr>
        </a:p>
      </dsp:txBody>
      <dsp:txXfrm>
        <a:off x="10186" y="626869"/>
        <a:ext cx="2089564" cy="3714942"/>
      </dsp:txXfrm>
    </dsp:sp>
    <dsp:sp modelId="{1F484571-9C36-4EBC-94E8-740ECF59A9E8}">
      <dsp:nvSpPr>
        <dsp:cNvPr id="0" name=""/>
        <dsp:cNvSpPr/>
      </dsp:nvSpPr>
      <dsp:spPr>
        <a:xfrm>
          <a:off x="2207646" y="0"/>
          <a:ext cx="2089564" cy="626869"/>
        </a:xfrm>
        <a:prstGeom prst="rect">
          <a:avLst/>
        </a:prstGeom>
        <a:solidFill>
          <a:schemeClr val="accent2">
            <a:hueOff val="469008"/>
            <a:satOff val="8545"/>
            <a:lumOff val="1863"/>
            <a:alphaOff val="0"/>
          </a:schemeClr>
        </a:solidFill>
        <a:ln w="12700" cap="flat" cmpd="sng" algn="ctr">
          <a:solidFill>
            <a:schemeClr val="accent2">
              <a:hueOff val="469008"/>
              <a:satOff val="8545"/>
              <a:lumOff val="1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22" tIns="165122" rIns="165122" bIns="16512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latin typeface="+mj-lt"/>
              <a:ea typeface="Calibri" charset="0"/>
              <a:cs typeface="Calibri" charset="0"/>
            </a:rPr>
            <a:t>Tietoa</a:t>
          </a:r>
          <a:endParaRPr lang="en-US" sz="2000" b="1" kern="1200" dirty="0">
            <a:latin typeface="+mj-lt"/>
            <a:ea typeface="Calibri" charset="0"/>
            <a:cs typeface="Calibri" charset="0"/>
          </a:endParaRPr>
        </a:p>
      </dsp:txBody>
      <dsp:txXfrm>
        <a:off x="2207646" y="0"/>
        <a:ext cx="2089564" cy="626869"/>
      </dsp:txXfrm>
    </dsp:sp>
    <dsp:sp modelId="{8382FB71-379A-4A42-BEC2-AAF439B565D5}">
      <dsp:nvSpPr>
        <dsp:cNvPr id="0" name=""/>
        <dsp:cNvSpPr/>
      </dsp:nvSpPr>
      <dsp:spPr>
        <a:xfrm>
          <a:off x="2207646" y="626869"/>
          <a:ext cx="2089564" cy="3714942"/>
        </a:xfrm>
        <a:prstGeom prst="rect">
          <a:avLst/>
        </a:prstGeom>
        <a:solidFill>
          <a:schemeClr val="accent2">
            <a:tint val="40000"/>
            <a:alpha val="90000"/>
            <a:hueOff val="699602"/>
            <a:satOff val="10600"/>
            <a:lumOff val="9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99602"/>
              <a:satOff val="10600"/>
              <a:lumOff val="9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Tutkittua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tietoa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liikunnan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vaikutuksista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niin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oppimiseen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kuin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työkyvyn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ylläpitämiseen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ja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kehittämiseen</a:t>
          </a:r>
          <a:endParaRPr lang="en-US" sz="1800" kern="1200" dirty="0">
            <a:latin typeface="Calibri" charset="0"/>
            <a:ea typeface="Calibri" charset="0"/>
            <a:cs typeface="Calibri" charset="0"/>
          </a:endParaRPr>
        </a:p>
      </dsp:txBody>
      <dsp:txXfrm>
        <a:off x="2207646" y="626869"/>
        <a:ext cx="2089564" cy="3714942"/>
      </dsp:txXfrm>
    </dsp:sp>
    <dsp:sp modelId="{6B33ABE5-CEF1-4B39-82C3-F1FC644C0A8F}">
      <dsp:nvSpPr>
        <dsp:cNvPr id="0" name=""/>
        <dsp:cNvSpPr/>
      </dsp:nvSpPr>
      <dsp:spPr>
        <a:xfrm>
          <a:off x="4405105" y="0"/>
          <a:ext cx="2089564" cy="626869"/>
        </a:xfrm>
        <a:prstGeom prst="rect">
          <a:avLst/>
        </a:prstGeom>
        <a:solidFill>
          <a:schemeClr val="accent2">
            <a:hueOff val="938015"/>
            <a:satOff val="17090"/>
            <a:lumOff val="3726"/>
            <a:alphaOff val="0"/>
          </a:schemeClr>
        </a:solidFill>
        <a:ln w="12700" cap="flat" cmpd="sng" algn="ctr">
          <a:solidFill>
            <a:schemeClr val="accent2">
              <a:hueOff val="938015"/>
              <a:satOff val="17090"/>
              <a:lumOff val="3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22" tIns="165122" rIns="165122" bIns="16512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 err="1">
              <a:latin typeface="+mj-lt"/>
              <a:ea typeface="Calibri" charset="0"/>
              <a:cs typeface="Calibri" charset="0"/>
            </a:rPr>
            <a:t>Räätälöidysti</a:t>
          </a:r>
          <a:endParaRPr lang="en-US" sz="2100" b="1" kern="1200" dirty="0">
            <a:latin typeface="+mj-lt"/>
            <a:ea typeface="Calibri" charset="0"/>
            <a:cs typeface="Calibri" charset="0"/>
          </a:endParaRPr>
        </a:p>
      </dsp:txBody>
      <dsp:txXfrm>
        <a:off x="4405105" y="0"/>
        <a:ext cx="2089564" cy="626869"/>
      </dsp:txXfrm>
    </dsp:sp>
    <dsp:sp modelId="{D49AD3F7-B2B6-4709-A43B-C22DEB981B39}">
      <dsp:nvSpPr>
        <dsp:cNvPr id="0" name=""/>
        <dsp:cNvSpPr/>
      </dsp:nvSpPr>
      <dsp:spPr>
        <a:xfrm>
          <a:off x="4405105" y="626869"/>
          <a:ext cx="2089564" cy="3714942"/>
        </a:xfrm>
        <a:prstGeom prst="rect">
          <a:avLst/>
        </a:prstGeom>
        <a:solidFill>
          <a:schemeClr val="accent2">
            <a:tint val="40000"/>
            <a:alpha val="90000"/>
            <a:hueOff val="1399204"/>
            <a:satOff val="21201"/>
            <a:lumOff val="191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399204"/>
              <a:satOff val="21201"/>
              <a:lumOff val="19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Jokaiselle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koulutukselle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yksilöllinen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paketti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,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ottaen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huomioon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koulutuksen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ja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alan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työtehtävien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erityispiirteet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</a:t>
          </a:r>
        </a:p>
      </dsp:txBody>
      <dsp:txXfrm>
        <a:off x="4405105" y="626869"/>
        <a:ext cx="2089564" cy="3714942"/>
      </dsp:txXfrm>
    </dsp:sp>
    <dsp:sp modelId="{4AE355A7-3A54-47B1-8CB5-F35120F77B1B}">
      <dsp:nvSpPr>
        <dsp:cNvPr id="0" name=""/>
        <dsp:cNvSpPr/>
      </dsp:nvSpPr>
      <dsp:spPr>
        <a:xfrm>
          <a:off x="6602564" y="0"/>
          <a:ext cx="2089564" cy="626869"/>
        </a:xfrm>
        <a:prstGeom prst="rect">
          <a:avLst/>
        </a:prstGeom>
        <a:solidFill>
          <a:schemeClr val="accent2">
            <a:hueOff val="1407023"/>
            <a:satOff val="25635"/>
            <a:lumOff val="5589"/>
            <a:alphaOff val="0"/>
          </a:schemeClr>
        </a:solidFill>
        <a:ln w="12700" cap="flat" cmpd="sng" algn="ctr">
          <a:solidFill>
            <a:schemeClr val="accent2">
              <a:hueOff val="1407023"/>
              <a:satOff val="25635"/>
              <a:lumOff val="55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22" tIns="165122" rIns="165122" bIns="16512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latin typeface="+mj-lt"/>
              <a:ea typeface="Calibri" charset="0"/>
              <a:cs typeface="Calibri" charset="0"/>
            </a:rPr>
            <a:t>Miksi</a:t>
          </a:r>
          <a:r>
            <a:rPr lang="en-US" sz="2000" b="1" kern="1200" dirty="0">
              <a:latin typeface="+mj-lt"/>
              <a:ea typeface="Calibri" charset="0"/>
              <a:cs typeface="Calibri" charset="0"/>
            </a:rPr>
            <a:t>?</a:t>
          </a:r>
        </a:p>
      </dsp:txBody>
      <dsp:txXfrm>
        <a:off x="6602564" y="0"/>
        <a:ext cx="2089564" cy="626869"/>
      </dsp:txXfrm>
    </dsp:sp>
    <dsp:sp modelId="{C0A30CE6-D937-498A-8D1C-AB49CDB4AE52}">
      <dsp:nvSpPr>
        <dsp:cNvPr id="0" name=""/>
        <dsp:cNvSpPr/>
      </dsp:nvSpPr>
      <dsp:spPr>
        <a:xfrm>
          <a:off x="6602564" y="626869"/>
          <a:ext cx="2089564" cy="3714942"/>
        </a:xfrm>
        <a:prstGeom prst="rect">
          <a:avLst/>
        </a:prstGeom>
        <a:solidFill>
          <a:schemeClr val="accent2">
            <a:tint val="40000"/>
            <a:alpha val="90000"/>
            <a:hueOff val="2098805"/>
            <a:satOff val="31801"/>
            <a:lumOff val="286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098805"/>
              <a:satOff val="31801"/>
              <a:lumOff val="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Kriittinen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elämänvaihe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,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jolloin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harrastuksia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lopetetaan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ja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koululiikunta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loppuu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toisen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asteen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jälkeen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Työkykyyn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liittyvät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fyysiset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vaivat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jättimäinen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ongelma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</a:t>
          </a:r>
        </a:p>
      </dsp:txBody>
      <dsp:txXfrm>
        <a:off x="6602564" y="626869"/>
        <a:ext cx="2089564" cy="3714942"/>
      </dsp:txXfrm>
    </dsp:sp>
    <dsp:sp modelId="{1D3D5FCC-5789-4468-99A6-5D6A676B6013}">
      <dsp:nvSpPr>
        <dsp:cNvPr id="0" name=""/>
        <dsp:cNvSpPr/>
      </dsp:nvSpPr>
      <dsp:spPr>
        <a:xfrm>
          <a:off x="8800023" y="0"/>
          <a:ext cx="2089564" cy="626869"/>
        </a:xfrm>
        <a:prstGeom prst="rect">
          <a:avLst/>
        </a:prstGeom>
        <a:solidFill>
          <a:schemeClr val="accent2">
            <a:hueOff val="1876031"/>
            <a:satOff val="34180"/>
            <a:lumOff val="7452"/>
            <a:alphaOff val="0"/>
          </a:schemeClr>
        </a:solidFill>
        <a:ln w="12700" cap="flat" cmpd="sng" algn="ctr">
          <a:solidFill>
            <a:schemeClr val="accent2">
              <a:hueOff val="1876031"/>
              <a:satOff val="34180"/>
              <a:lumOff val="7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22" tIns="165122" rIns="165122" bIns="16512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+mj-lt"/>
              <a:ea typeface="Calibri" charset="0"/>
              <a:cs typeface="Calibri" charset="0"/>
            </a:rPr>
            <a:t>Miten</a:t>
          </a:r>
          <a:r>
            <a:rPr lang="en-US" sz="1800" b="1" kern="1200" dirty="0">
              <a:latin typeface="+mj-lt"/>
              <a:ea typeface="Calibri" charset="0"/>
              <a:cs typeface="Calibri" charset="0"/>
            </a:rPr>
            <a:t>?</a:t>
          </a:r>
        </a:p>
      </dsp:txBody>
      <dsp:txXfrm>
        <a:off x="8800023" y="0"/>
        <a:ext cx="2089564" cy="626869"/>
      </dsp:txXfrm>
    </dsp:sp>
    <dsp:sp modelId="{44C7D37A-568B-4A53-88BE-8330DEF7D4A3}">
      <dsp:nvSpPr>
        <dsp:cNvPr id="0" name=""/>
        <dsp:cNvSpPr/>
      </dsp:nvSpPr>
      <dsp:spPr>
        <a:xfrm>
          <a:off x="8800023" y="626869"/>
          <a:ext cx="2089564" cy="3714942"/>
        </a:xfrm>
        <a:prstGeom prst="rect">
          <a:avLst/>
        </a:prstGeom>
        <a:solidFill>
          <a:schemeClr val="accent2">
            <a:tint val="40000"/>
            <a:alpha val="90000"/>
            <a:hueOff val="2798407"/>
            <a:satOff val="42402"/>
            <a:lumOff val="382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798407"/>
              <a:satOff val="42402"/>
              <a:lumOff val="3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Esim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ensimmäisessä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tai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toisessa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jaksossa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,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jolloin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hyödyt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saavutetaan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jo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opiskeluaikana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Silloin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myös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muuta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oppimisen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tukeen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liittyvää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Myöhemmin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liikunta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 </a:t>
          </a:r>
          <a:r>
            <a:rPr lang="en-US" sz="1800" kern="1200" dirty="0" err="1">
              <a:latin typeface="Calibri" charset="0"/>
              <a:ea typeface="Calibri" charset="0"/>
              <a:cs typeface="Calibri" charset="0"/>
            </a:rPr>
            <a:t>vapaasti-valittavissa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. </a:t>
          </a:r>
        </a:p>
      </dsp:txBody>
      <dsp:txXfrm>
        <a:off x="8800023" y="626869"/>
        <a:ext cx="2089564" cy="3714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/>
          <a:lstStyle/>
          <a:p>
            <a:r>
              <a:rPr lang="en-US" dirty="0" err="1"/>
              <a:t>Liikunnan</a:t>
            </a:r>
            <a:r>
              <a:rPr lang="en-US" dirty="0"/>
              <a:t> </a:t>
            </a:r>
            <a:r>
              <a:rPr lang="en-US" dirty="0" err="1"/>
              <a:t>opintojaksot</a:t>
            </a:r>
            <a:r>
              <a:rPr lang="en-US" dirty="0"/>
              <a:t> </a:t>
            </a:r>
            <a:r>
              <a:rPr lang="en-US" dirty="0" err="1"/>
              <a:t>Hamk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Jari Virtanen / </a:t>
            </a:r>
            <a:r>
              <a:rPr lang="en-US" dirty="0" err="1"/>
              <a:t>liikuntasuunnittelija</a:t>
            </a:r>
            <a:endParaRPr lang="en-US" dirty="0"/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>
            <a:normAutofit/>
          </a:bodyPr>
          <a:lstStyle/>
          <a:p>
            <a:r>
              <a:rPr lang="en-US" sz="4000" dirty="0" err="1"/>
              <a:t>Liikunnasta</a:t>
            </a:r>
            <a:r>
              <a:rPr lang="en-US" sz="4000" dirty="0"/>
              <a:t> </a:t>
            </a:r>
            <a:r>
              <a:rPr lang="en-US" sz="4000" dirty="0" err="1"/>
              <a:t>hyvinvointia</a:t>
            </a:r>
            <a:endParaRPr lang="en-US" sz="4000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/>
          <a:p>
            <a:r>
              <a:rPr lang="en-US" dirty="0" err="1"/>
              <a:t>Kolme</a:t>
            </a:r>
            <a:r>
              <a:rPr lang="en-US" dirty="0"/>
              <a:t> </a:t>
            </a:r>
            <a:r>
              <a:rPr lang="en-US" dirty="0" err="1"/>
              <a:t>opintopistettä</a:t>
            </a:r>
            <a:endParaRPr lang="en-US" dirty="0"/>
          </a:p>
          <a:p>
            <a:r>
              <a:rPr lang="en-US" dirty="0"/>
              <a:t>80 </a:t>
            </a:r>
            <a:r>
              <a:rPr lang="en-US" dirty="0" err="1"/>
              <a:t>tuntia</a:t>
            </a:r>
            <a:r>
              <a:rPr lang="en-US" dirty="0"/>
              <a:t> </a:t>
            </a:r>
            <a:r>
              <a:rPr lang="en-US" dirty="0" err="1"/>
              <a:t>työtä</a:t>
            </a:r>
            <a:r>
              <a:rPr lang="en-US" dirty="0"/>
              <a:t>, </a:t>
            </a:r>
            <a:r>
              <a:rPr lang="en-US" dirty="0" err="1"/>
              <a:t>sisältää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kirjallisen</a:t>
            </a:r>
            <a:r>
              <a:rPr lang="en-US" dirty="0"/>
              <a:t> </a:t>
            </a:r>
            <a:r>
              <a:rPr lang="en-US" dirty="0" err="1"/>
              <a:t>osuuden</a:t>
            </a:r>
            <a:endParaRPr lang="en-US" dirty="0"/>
          </a:p>
          <a:p>
            <a:r>
              <a:rPr lang="en-US" dirty="0" err="1"/>
              <a:t>Omavalintaista</a:t>
            </a:r>
            <a:r>
              <a:rPr lang="en-US" dirty="0"/>
              <a:t> </a:t>
            </a:r>
            <a:r>
              <a:rPr lang="en-US" dirty="0" err="1"/>
              <a:t>liikuntaa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loppuraportti</a:t>
            </a:r>
            <a:endParaRPr lang="en-US" dirty="0"/>
          </a:p>
          <a:p>
            <a:r>
              <a:rPr lang="en-US" dirty="0" err="1"/>
              <a:t>Opintoja</a:t>
            </a:r>
            <a:r>
              <a:rPr lang="en-US" dirty="0"/>
              <a:t> </a:t>
            </a:r>
            <a:r>
              <a:rPr lang="en-US" dirty="0" err="1"/>
              <a:t>tukevissa</a:t>
            </a:r>
            <a:r>
              <a:rPr lang="en-US" dirty="0"/>
              <a:t> </a:t>
            </a:r>
            <a:r>
              <a:rPr lang="en-US" dirty="0" err="1"/>
              <a:t>vapaasti</a:t>
            </a:r>
            <a:r>
              <a:rPr lang="en-US" dirty="0"/>
              <a:t> </a:t>
            </a:r>
            <a:r>
              <a:rPr lang="en-US" dirty="0" err="1"/>
              <a:t>valittavissa</a:t>
            </a:r>
            <a:r>
              <a:rPr lang="en-US" dirty="0"/>
              <a:t> </a:t>
            </a:r>
            <a:r>
              <a:rPr lang="en-US" dirty="0" err="1"/>
              <a:t>opinnoissa</a:t>
            </a:r>
            <a:endParaRPr lang="en-US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/>
          <a:p>
            <a:r>
              <a:rPr lang="en-US" dirty="0" err="1"/>
              <a:t>Liikuntatuutorointi</a:t>
            </a:r>
            <a:endParaRPr lang="en-US" dirty="0"/>
          </a:p>
        </p:txBody>
      </p:sp>
      <p:pic>
        <p:nvPicPr>
          <p:cNvPr id="8" name="Picture Placeholder 7" descr="A picture containing mountain, sky, outdoor, nature">
            <a:extLst>
              <a:ext uri="{FF2B5EF4-FFF2-40B4-BE49-F238E27FC236}">
                <a16:creationId xmlns:a16="http://schemas.microsoft.com/office/drawing/2014/main" id="{7B7F6341-D9BE-4D3C-92A1-37FAA11DE6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000"/>
            <a:ext cx="5067300" cy="45720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/>
          <a:p>
            <a:r>
              <a:rPr lang="en-US" dirty="0" err="1"/>
              <a:t>Viiden</a:t>
            </a:r>
            <a:r>
              <a:rPr lang="en-US" dirty="0"/>
              <a:t> </a:t>
            </a:r>
            <a:r>
              <a:rPr lang="en-US" dirty="0" err="1"/>
              <a:t>pisteen</a:t>
            </a:r>
            <a:r>
              <a:rPr lang="en-US" dirty="0"/>
              <a:t> </a:t>
            </a:r>
            <a:r>
              <a:rPr lang="en-US" dirty="0" err="1"/>
              <a:t>opintojakso</a:t>
            </a:r>
            <a:r>
              <a:rPr lang="en-US" dirty="0"/>
              <a:t>, </a:t>
            </a:r>
            <a:r>
              <a:rPr lang="en-US" dirty="0" err="1"/>
              <a:t>kesto</a:t>
            </a:r>
            <a:r>
              <a:rPr lang="en-US" dirty="0"/>
              <a:t> </a:t>
            </a:r>
            <a:r>
              <a:rPr lang="en-US" dirty="0" err="1"/>
              <a:t>yksi</a:t>
            </a:r>
            <a:r>
              <a:rPr lang="en-US" dirty="0"/>
              <a:t> </a:t>
            </a:r>
            <a:r>
              <a:rPr lang="en-US" dirty="0" err="1"/>
              <a:t>lukuvuosi</a:t>
            </a:r>
            <a:r>
              <a:rPr lang="en-US" dirty="0"/>
              <a:t>. </a:t>
            </a:r>
            <a:r>
              <a:rPr lang="en-US" dirty="0" err="1"/>
              <a:t>Tehtävät</a:t>
            </a:r>
            <a:r>
              <a:rPr lang="en-US" dirty="0"/>
              <a:t> </a:t>
            </a:r>
            <a:r>
              <a:rPr lang="en-US" dirty="0" err="1"/>
              <a:t>vaihtelevat</a:t>
            </a:r>
            <a:r>
              <a:rPr lang="en-US" dirty="0"/>
              <a:t> </a:t>
            </a:r>
            <a:r>
              <a:rPr lang="en-US" dirty="0" err="1"/>
              <a:t>kampuksesta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tuutorien</a:t>
            </a:r>
            <a:r>
              <a:rPr lang="en-US" dirty="0"/>
              <a:t> </a:t>
            </a:r>
            <a:r>
              <a:rPr lang="en-US" dirty="0" err="1"/>
              <a:t>omista</a:t>
            </a:r>
            <a:r>
              <a:rPr lang="en-US" dirty="0"/>
              <a:t> </a:t>
            </a:r>
            <a:r>
              <a:rPr lang="en-US" dirty="0" err="1"/>
              <a:t>mielenkiinnon</a:t>
            </a:r>
            <a:r>
              <a:rPr lang="en-US" dirty="0"/>
              <a:t> </a:t>
            </a:r>
            <a:r>
              <a:rPr lang="en-US" dirty="0" err="1"/>
              <a:t>kohteista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vahvuuksista</a:t>
            </a:r>
            <a:r>
              <a:rPr lang="en-US" dirty="0"/>
              <a:t> </a:t>
            </a:r>
            <a:r>
              <a:rPr lang="en-US" dirty="0" err="1"/>
              <a:t>riippuen</a:t>
            </a:r>
            <a:r>
              <a:rPr lang="en-US" dirty="0"/>
              <a:t>. </a:t>
            </a:r>
            <a:r>
              <a:rPr lang="en-US" dirty="0" err="1"/>
              <a:t>Toimintaa</a:t>
            </a:r>
            <a:r>
              <a:rPr lang="en-US" dirty="0"/>
              <a:t> </a:t>
            </a:r>
            <a:r>
              <a:rPr lang="en-US" dirty="0" err="1"/>
              <a:t>ohjaa</a:t>
            </a:r>
            <a:r>
              <a:rPr lang="en-US" dirty="0"/>
              <a:t> </a:t>
            </a:r>
            <a:r>
              <a:rPr lang="en-US" dirty="0" err="1"/>
              <a:t>vuosikalenteri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säännölliset</a:t>
            </a:r>
            <a:r>
              <a:rPr lang="en-US" dirty="0"/>
              <a:t> </a:t>
            </a:r>
            <a:r>
              <a:rPr lang="en-US" dirty="0" err="1"/>
              <a:t>tapaamiset</a:t>
            </a:r>
            <a:r>
              <a:rPr lang="en-US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330F6403-11BB-440A-81D1-11DAFA7A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59" y="194783"/>
            <a:ext cx="10022841" cy="76089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Liikunta</a:t>
            </a:r>
            <a:r>
              <a:rPr lang="en-US" dirty="0"/>
              <a:t> </a:t>
            </a:r>
            <a:r>
              <a:rPr lang="en-US" dirty="0" err="1"/>
              <a:t>oppiaineena</a:t>
            </a:r>
            <a:r>
              <a:rPr lang="en-US" dirty="0"/>
              <a:t> </a:t>
            </a:r>
            <a:r>
              <a:rPr lang="en-US" dirty="0" err="1"/>
              <a:t>korkeakoulussa</a:t>
            </a:r>
            <a:endParaRPr lang="en-US" dirty="0"/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76386ECC-44D1-4D37-AF78-36503EAC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35262545"/>
              </p:ext>
            </p:extLst>
          </p:nvPr>
        </p:nvGraphicFramePr>
        <p:xfrm>
          <a:off x="646113" y="1560513"/>
          <a:ext cx="10899775" cy="434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3F48C-BFC1-4227-8BB0-C06C473D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532E67-6C01-41FF-AA5B-AEEE3DFA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3C4C9-9778-4A59-9001-6EC6F523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31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0761B21-88ED-449E-B2B9-3FC40844C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/>
          <a:lstStyle/>
          <a:p>
            <a:r>
              <a:rPr lang="en-US" dirty="0" err="1"/>
              <a:t>Liikunnallista</a:t>
            </a:r>
            <a:r>
              <a:rPr lang="en-US" dirty="0"/>
              <a:t> ja </a:t>
            </a:r>
            <a:r>
              <a:rPr lang="en-US" dirty="0" err="1"/>
              <a:t>hyvää</a:t>
            </a:r>
            <a:r>
              <a:rPr lang="en-US" dirty="0"/>
              <a:t> </a:t>
            </a:r>
            <a:r>
              <a:rPr lang="en-US" dirty="0" err="1"/>
              <a:t>joulua</a:t>
            </a:r>
            <a:r>
              <a:rPr lang="en-US" dirty="0"/>
              <a:t> </a:t>
            </a:r>
            <a:r>
              <a:rPr lang="en-US" dirty="0" err="1"/>
              <a:t>kaikille</a:t>
            </a:r>
            <a:r>
              <a:rPr lang="en-US" dirty="0"/>
              <a:t>!</a:t>
            </a:r>
          </a:p>
        </p:txBody>
      </p:sp>
      <p:sp>
        <p:nvSpPr>
          <p:cNvPr id="33" name="Subtitle 32">
            <a:extLst>
              <a:ext uri="{FF2B5EF4-FFF2-40B4-BE49-F238E27FC236}">
                <a16:creationId xmlns:a16="http://schemas.microsoft.com/office/drawing/2014/main" id="{0EEAA874-288B-4330-9FA4-F1144ACD4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/>
          <a:lstStyle/>
          <a:p>
            <a:r>
              <a:rPr lang="en-US" dirty="0"/>
              <a:t>Jari Virtanen</a:t>
            </a:r>
          </a:p>
          <a:p>
            <a:endParaRPr lang="en-US" dirty="0"/>
          </a:p>
          <a:p>
            <a:r>
              <a:rPr lang="en-US" dirty="0"/>
              <a:t>Jari.Virtanen@hamk.fi</a:t>
            </a:r>
          </a:p>
          <a:p>
            <a:endParaRPr lang="en-US" dirty="0"/>
          </a:p>
          <a:p>
            <a:r>
              <a:rPr lang="en-US" dirty="0"/>
              <a:t>Hamk.fi/ </a:t>
            </a:r>
            <a:r>
              <a:rPr lang="en-US" dirty="0" err="1"/>
              <a:t>hamkmoves</a:t>
            </a:r>
            <a:endParaRPr lang="en-US" dirty="0"/>
          </a:p>
        </p:txBody>
      </p:sp>
      <p:pic>
        <p:nvPicPr>
          <p:cNvPr id="52" name="Picture Placeholder 51" descr="A picture containing sky, outdoor, mountain, nature, stars">
            <a:extLst>
              <a:ext uri="{FF2B5EF4-FFF2-40B4-BE49-F238E27FC236}">
                <a16:creationId xmlns:a16="http://schemas.microsoft.com/office/drawing/2014/main" id="{45DFCBF0-F91E-40C0-A4E6-24E8250C3B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4532313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09E0B-CEBC-425D-8A86-1F858D8D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58" name="Picture Placeholder 57" descr="A picture containing mountain, sky, outdoor, nature">
            <a:extLst>
              <a:ext uri="{FF2B5EF4-FFF2-40B4-BE49-F238E27FC236}">
                <a16:creationId xmlns:a16="http://schemas.microsoft.com/office/drawing/2014/main" id="{A51C462C-6D3B-4554-9CDC-86D00D0EA07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4532313"/>
            <a:ext cx="3048000" cy="2325687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EA19-91BF-48E8-A1D4-8FB745EA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87279-B48F-43C3-91FA-09BD7EA3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D39F39FF-F5CB-4ACA-9B46-4CCF89ECA75F}" type="slidenum">
              <a:rPr lang="en-US" noProof="0" smtClean="0"/>
              <a:pPr lvl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7611276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{7DB8989B-170E-45D9-9331-0C8B7E940567}tf89117832_win32</Template>
  <TotalTime>77</TotalTime>
  <Words>176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ColorBlockVTI</vt:lpstr>
      <vt:lpstr>Liikunnan opintojaksot Hamk</vt:lpstr>
      <vt:lpstr>Liikunnasta hyvinvointia</vt:lpstr>
      <vt:lpstr>Liikuntatuutorointi</vt:lpstr>
      <vt:lpstr>Liikunta oppiaineena korkeakoulussa</vt:lpstr>
      <vt:lpstr>Liikunnallista ja hyvää joulua kaikille!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Liikunnan opintojaksot Hamk</dc:title>
  <dc:creator>Jari Virtanen</dc:creator>
  <cp:lastModifiedBy>Jari Virtanen</cp:lastModifiedBy>
  <cp:revision>3</cp:revision>
  <dcterms:created xsi:type="dcterms:W3CDTF">2022-12-15T09:02:03Z</dcterms:created>
  <dcterms:modified xsi:type="dcterms:W3CDTF">2022-12-15T10:19:54Z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