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Amatic SC" pitchFamily="2" charset="-79"/>
      <p:regular r:id="rId17"/>
      <p:bold r:id="rId18"/>
    </p:embeddedFont>
    <p:embeddedFont>
      <p:font typeface="Economica" panose="02000506040000020004" pitchFamily="2" charset="77"/>
      <p:regular r:id="rId19"/>
      <p:bold r:id="rId20"/>
      <p:italic r:id="rId21"/>
      <p:boldItalic r:id="rId22"/>
    </p:embeddedFont>
    <p:embeddedFont>
      <p:font typeface="Source Code Pro" panose="020B0509030403020204" pitchFamily="49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6"/>
  </p:normalViewPr>
  <p:slideViewPr>
    <p:cSldViewPr snapToGrid="0">
      <p:cViewPr varScale="1">
        <p:scale>
          <a:sx n="140" d="100"/>
          <a:sy n="140" d="100"/>
        </p:scale>
        <p:origin x="84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bcff3e6988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bcff3e6988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bcff3e6988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bcff3e6988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bcff3e6988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bcff3e6988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bd66f488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bd66f488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bcc79fb43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bcc79fb43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bcff3e6988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bcff3e6988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bcff3e6988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bcff3e6988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bcc79fb43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bcc79fb43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bcff3e6988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bcff3e6988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bcff3e6988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bcff3e6988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bcff3e6988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bcff3e6988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bcff3e6988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bcff3e6988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bcff3e6988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bcff3e6988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Font typeface="Economica"/>
              <a:buNone/>
              <a:defRPr sz="80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Economica"/>
              <a:buNone/>
              <a:defRPr sz="48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conomica"/>
              <a:buNone/>
              <a:defRPr sz="6000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Economica"/>
              <a:buNone/>
              <a:defRPr sz="4200" b="1">
                <a:solidFill>
                  <a:schemeClr val="accent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VbY3ADCv5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puxi4_Vw7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Parkouria ja ultimatea opiskelijoille -hanke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Tutorkoulutukset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Koulutuksen sisältö (ultimate)</a:t>
            </a:r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fi" dirty="0">
                <a:solidFill>
                  <a:srgbClr val="000000"/>
                </a:solidFill>
              </a:rPr>
              <a:t>Mitä ultimate on?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fi" dirty="0">
                <a:solidFill>
                  <a:srgbClr val="000000"/>
                </a:solidFill>
              </a:rPr>
              <a:t>Lajin erityispiirteet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fi" dirty="0">
                <a:solidFill>
                  <a:srgbClr val="000000"/>
                </a:solidFill>
              </a:rPr>
              <a:t>Välineet ja varusteet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fi" dirty="0">
                <a:solidFill>
                  <a:srgbClr val="000000"/>
                </a:solidFill>
              </a:rPr>
              <a:t>Heitot ja niiden opettelu </a:t>
            </a:r>
          </a:p>
          <a:p>
            <a:pPr lvl="1" indent="-342900">
              <a:buClr>
                <a:srgbClr val="000000"/>
              </a:buClr>
              <a:buSzPts val="1800"/>
              <a:buChar char="●"/>
            </a:pPr>
            <a:r>
              <a:rPr lang="fi-FI" dirty="0">
                <a:solidFill>
                  <a:srgbClr val="000000"/>
                </a:solidFill>
              </a:rPr>
              <a:t>Perusheitot+ muita ”kikkaheittoja”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fi" dirty="0">
                <a:solidFill>
                  <a:srgbClr val="000000"/>
                </a:solidFill>
              </a:rPr>
              <a:t>Lämmittelyt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fi" dirty="0">
                <a:solidFill>
                  <a:srgbClr val="000000"/>
                </a:solidFill>
              </a:rPr>
              <a:t>Pienpelit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fi" dirty="0">
                <a:solidFill>
                  <a:srgbClr val="000000"/>
                </a:solidFill>
              </a:rPr>
              <a:t>Pelin aloittaminen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fi" dirty="0">
                <a:solidFill>
                  <a:srgbClr val="000000"/>
                </a:solidFill>
              </a:rPr>
              <a:t>Pelin kehittäminen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fi" dirty="0">
                <a:solidFill>
                  <a:srgbClr val="000000"/>
                </a:solidFill>
              </a:rPr>
              <a:t>Pelit ja leikit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fi" dirty="0">
                <a:solidFill>
                  <a:srgbClr val="000000"/>
                </a:solidFill>
              </a:rPr>
              <a:t>Materiaalipaketti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115" name="Google Shape;11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6525" y="1389050"/>
            <a:ext cx="3429000" cy="301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Miten toimii?</a:t>
            </a:r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fi" sz="2000">
                <a:solidFill>
                  <a:srgbClr val="000000"/>
                </a:solidFill>
              </a:rPr>
              <a:t>Korkeakoulu ilmoittaa kiinnostuksensa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fi" sz="2000">
                <a:solidFill>
                  <a:srgbClr val="000000"/>
                </a:solidFill>
              </a:rPr>
              <a:t>Etsitään sopiva ajankohta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fi" sz="2000">
                <a:solidFill>
                  <a:srgbClr val="000000"/>
                </a:solidFill>
              </a:rPr>
              <a:t>Etsitään sopiva tila/paikka</a:t>
            </a:r>
            <a:endParaRPr sz="2000">
              <a:solidFill>
                <a:srgbClr val="000000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fi" sz="1600">
                <a:solidFill>
                  <a:srgbClr val="000000"/>
                </a:solidFill>
              </a:rPr>
              <a:t>Parkourin osalta ensisijaisesti ulkona</a:t>
            </a:r>
            <a:endParaRPr sz="16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fi" sz="2000">
                <a:solidFill>
                  <a:srgbClr val="000000"/>
                </a:solidFill>
              </a:rPr>
              <a:t>Hankekoordinaattori rekryää kouluttajat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fi" sz="2000">
                <a:solidFill>
                  <a:srgbClr val="000000"/>
                </a:solidFill>
              </a:rPr>
              <a:t>Korkeakoulu vastaa liikuntatuutorien tiedottamisesta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fi" sz="2000">
                <a:solidFill>
                  <a:srgbClr val="000000"/>
                </a:solidFill>
              </a:rPr>
              <a:t>Hankekoordinaattori vastaa yhteyshenkilön ja kouluttajien tiedottamisesta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fi" sz="2000">
                <a:solidFill>
                  <a:srgbClr val="000000"/>
                </a:solidFill>
              </a:rPr>
              <a:t>Hankkeen puolesta toimitetaan materiaalit sovitusti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fi" sz="2000">
                <a:solidFill>
                  <a:srgbClr val="000000"/>
                </a:solidFill>
              </a:rPr>
              <a:t>Hanke laskuttaa korkeakoulua sovitusti</a:t>
            </a: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Muut hankkeen toiminnot</a:t>
            </a:r>
            <a:endParaRPr/>
          </a:p>
        </p:txBody>
      </p:sp>
      <p:sp>
        <p:nvSpPr>
          <p:cNvPr id="127" name="Google Shape;127;p2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fi" sz="2400">
                <a:solidFill>
                  <a:srgbClr val="000000"/>
                </a:solidFill>
              </a:rPr>
              <a:t>Lajikokeilut</a:t>
            </a:r>
            <a:endParaRPr sz="2400">
              <a:solidFill>
                <a:srgbClr val="000000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lang="fi" sz="2000">
                <a:solidFill>
                  <a:srgbClr val="000000"/>
                </a:solidFill>
              </a:rPr>
              <a:t>Liikuntapäivät</a:t>
            </a:r>
            <a:endParaRPr sz="2000">
              <a:solidFill>
                <a:srgbClr val="000000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lang="fi" sz="2000">
                <a:solidFill>
                  <a:srgbClr val="000000"/>
                </a:solidFill>
              </a:rPr>
              <a:t>Tapahtumat</a:t>
            </a:r>
            <a:endParaRPr sz="2000">
              <a:solidFill>
                <a:srgbClr val="000000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○"/>
            </a:pPr>
            <a:r>
              <a:rPr lang="fi" sz="2000">
                <a:solidFill>
                  <a:srgbClr val="000000"/>
                </a:solidFill>
              </a:rPr>
              <a:t>Kurssit</a:t>
            </a:r>
            <a:endParaRPr sz="20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fi" sz="2400">
                <a:solidFill>
                  <a:srgbClr val="000000"/>
                </a:solidFill>
              </a:rPr>
              <a:t>LIAM-koulutukset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fi" sz="2400">
                <a:solidFill>
                  <a:srgbClr val="000000"/>
                </a:solidFill>
              </a:rPr>
              <a:t>Workshopit</a:t>
            </a: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Ota yhteyttä</a:t>
            </a:r>
            <a:endParaRPr/>
          </a:p>
        </p:txBody>
      </p:sp>
      <p:sp>
        <p:nvSpPr>
          <p:cNvPr id="133" name="Google Shape;133;p2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fi">
                <a:solidFill>
                  <a:srgbClr val="000000"/>
                </a:solidFill>
              </a:rPr>
              <a:t>Sähköpostitse ulla.kiili@parkour.fi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fi">
                <a:solidFill>
                  <a:srgbClr val="000000"/>
                </a:solidFill>
              </a:rPr>
              <a:t>Puhelimitse (soitto, viesti, Whatsapp) 045 125 1723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4" name="Google Shape;13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2058" y="2079683"/>
            <a:ext cx="4139883" cy="2635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/>
          <p:nvPr/>
        </p:nvSpPr>
        <p:spPr>
          <a:xfrm>
            <a:off x="1578900" y="1094100"/>
            <a:ext cx="59862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6000">
                <a:latin typeface="Economica"/>
                <a:ea typeface="Economica"/>
                <a:cs typeface="Economica"/>
                <a:sym typeface="Economica"/>
              </a:rPr>
              <a:t>Kiitos!</a:t>
            </a:r>
            <a:br>
              <a:rPr lang="fi" sz="6000">
                <a:latin typeface="Economica"/>
                <a:ea typeface="Economica"/>
                <a:cs typeface="Economica"/>
                <a:sym typeface="Economica"/>
              </a:rPr>
            </a:br>
            <a:r>
              <a:rPr lang="fi" sz="6000">
                <a:latin typeface="Economica"/>
                <a:ea typeface="Economica"/>
                <a:cs typeface="Economica"/>
                <a:sym typeface="Economica"/>
              </a:rPr>
              <a:t>Kommentteja?</a:t>
            </a:r>
            <a:br>
              <a:rPr lang="fi" sz="6000">
                <a:latin typeface="Economica"/>
                <a:ea typeface="Economica"/>
                <a:cs typeface="Economica"/>
                <a:sym typeface="Economica"/>
              </a:rPr>
            </a:br>
            <a:r>
              <a:rPr lang="fi" sz="6000">
                <a:latin typeface="Economica"/>
                <a:ea typeface="Economica"/>
                <a:cs typeface="Economica"/>
                <a:sym typeface="Economica"/>
              </a:rPr>
              <a:t>Kysymyksiä?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Mitä parkour on?</a:t>
            </a: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5612700" cy="34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i" dirty="0">
                <a:solidFill>
                  <a:schemeClr val="accent1"/>
                </a:solidFill>
              </a:rPr>
              <a:t>Urbaani liikuntalaji, jossa hyödynnetään ympäristöä luovasti.</a:t>
            </a:r>
            <a:endParaRPr dirty="0">
              <a:solidFill>
                <a:schemeClr val="accent1"/>
              </a:solidFill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i" dirty="0">
                <a:solidFill>
                  <a:schemeClr val="accent1"/>
                </a:solidFill>
              </a:rPr>
              <a:t>Liikutaan esim. juoksemalla, kiipeämällä, hyppäämällä ja siihen voi kuulua vaikka roikkumista tai pyörähdyksiä -kukin omalla tyylillään.</a:t>
            </a:r>
            <a:endParaRPr dirty="0">
              <a:solidFill>
                <a:schemeClr val="accent1"/>
              </a:solidFill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i" dirty="0">
                <a:solidFill>
                  <a:schemeClr val="accent1"/>
                </a:solidFill>
              </a:rPr>
              <a:t>Ei ole extreme-laji, kukin voi tehdä omalla tavallaan ja tasollaan. </a:t>
            </a:r>
            <a:endParaRPr dirty="0">
              <a:solidFill>
                <a:schemeClr val="accent1"/>
              </a:solidFill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i" dirty="0">
                <a:solidFill>
                  <a:schemeClr val="accent1"/>
                </a:solidFill>
              </a:rPr>
              <a:t>Ei sääntöjä tai vaatimuksia harrastamiselle.</a:t>
            </a:r>
            <a:endParaRPr dirty="0">
              <a:solidFill>
                <a:schemeClr val="accent1"/>
              </a:solidFill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i" dirty="0">
                <a:solidFill>
                  <a:schemeClr val="accent1"/>
                </a:solidFill>
              </a:rPr>
              <a:t>Matalan kynnyksen laji kaikenikäisille ja jokaiselle lähtötasolle.</a:t>
            </a:r>
            <a:endParaRPr dirty="0">
              <a:solidFill>
                <a:schemeClr val="accent1"/>
              </a:solidFill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i" u="sng" dirty="0">
                <a:solidFill>
                  <a:schemeClr val="hlink"/>
                </a:solidFill>
                <a:hlinkClick r:id="rId3"/>
              </a:rPr>
              <a:t>https://www.youtube.com/watch?v=iVbY3ADCv5c</a:t>
            </a:r>
            <a:endParaRPr dirty="0"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8825" y="399270"/>
            <a:ext cx="2886422" cy="434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i" sz="3750"/>
              <a:t>Miksi opiskelijoille?</a:t>
            </a:r>
            <a:endParaRPr sz="3750"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679700" cy="36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fi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Sopii hyvin nuorille vapauden ja yhteisöllisyyden vuoksi.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fi">
                <a:solidFill>
                  <a:srgbClr val="000000"/>
                </a:solidFill>
              </a:rPr>
              <a:t>Voi harrastaa missä ja milloin vaan.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fi">
                <a:solidFill>
                  <a:srgbClr val="000000"/>
                </a:solidFill>
              </a:rPr>
              <a:t>Helppo aloittaa, edullinen!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fi">
                <a:solidFill>
                  <a:srgbClr val="000000"/>
                </a:solidFill>
              </a:rPr>
              <a:t>Monen oppilaitoksen piha soveltuu parkouriin (kiviä, portaita, kaiteita ja katukivetyksiä, kiipeilytelineitä läheisissä puistoissa jne).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fi">
                <a:solidFill>
                  <a:srgbClr val="000000"/>
                </a:solidFill>
              </a:rPr>
              <a:t>Soveltuu myös sisälle kohtalaisen yksinkertaisella välineistöllä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1400" y="1497538"/>
            <a:ext cx="3988224" cy="2991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Mitä ultimate on?</a:t>
            </a: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53151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fi" dirty="0">
                <a:solidFill>
                  <a:srgbClr val="000000"/>
                </a:solidFill>
              </a:rPr>
              <a:t>Frisbeellä (kiekolla) pelattava joukkuelaji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fi" dirty="0">
                <a:solidFill>
                  <a:srgbClr val="000000"/>
                </a:solidFill>
              </a:rPr>
              <a:t>Kiekkoa siirrellään syöttelemällä ja maali syntyy kun joukkuekaveri saa kiekon haltuun maalialueella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fi" dirty="0">
                <a:solidFill>
                  <a:srgbClr val="000000"/>
                </a:solidFill>
              </a:rPr>
              <a:t>Pelissä ei ole tuomareita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fi" dirty="0">
                <a:solidFill>
                  <a:srgbClr val="000000"/>
                </a:solidFill>
              </a:rPr>
              <a:t>Peli rakentuu SPIRIT OF THE GAME käsitteeseen</a:t>
            </a:r>
            <a:endParaRPr dirty="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fi" dirty="0">
                <a:solidFill>
                  <a:srgbClr val="000000"/>
                </a:solidFill>
              </a:rPr>
              <a:t>Kunnioitetaan vastustajaa</a:t>
            </a:r>
            <a:endParaRPr dirty="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fi" u="sng" dirty="0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https://www.youtube.com/watch?v=8puxi4_Vw74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fi" dirty="0">
                <a:solidFill>
                  <a:srgbClr val="000000"/>
                </a:solidFill>
              </a:rPr>
              <a:t>Usein laji aloitetaan aikaisintaan toisella asteella  (vastaisku drop-out ilmiölle)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fi" dirty="0">
                <a:solidFill>
                  <a:srgbClr val="000000"/>
                </a:solidFill>
              </a:rPr>
              <a:t>Ei-kontaktilaji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 rotWithShape="1">
          <a:blip r:embed="rId4">
            <a:alphaModFix/>
          </a:blip>
          <a:srcRect l="16624" t="14151" r="47591" b="4844"/>
          <a:stretch/>
        </p:blipFill>
        <p:spPr>
          <a:xfrm>
            <a:off x="5560300" y="489563"/>
            <a:ext cx="3272000" cy="416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Miksi opiskelijoille?</a:t>
            </a: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fi">
                <a:solidFill>
                  <a:srgbClr val="000000"/>
                </a:solidFill>
              </a:rPr>
              <a:t>Moni löytänyt uuden mielekkään lajin edellisen lajin jäätyä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fi">
                <a:solidFill>
                  <a:srgbClr val="000000"/>
                </a:solidFill>
              </a:rPr>
              <a:t>Yhteisöllisyys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fi">
                <a:solidFill>
                  <a:srgbClr val="000000"/>
                </a:solidFill>
              </a:rPr>
              <a:t>Monipuolinen laji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fi">
                <a:solidFill>
                  <a:srgbClr val="000000"/>
                </a:solidFill>
              </a:rPr>
              <a:t>Taito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fi">
                <a:solidFill>
                  <a:srgbClr val="000000"/>
                </a:solidFill>
              </a:rPr>
              <a:t>Fyysisyys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fi">
                <a:solidFill>
                  <a:srgbClr val="000000"/>
                </a:solidFill>
              </a:rPr>
              <a:t>Henkiset ominaisuudet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fi">
                <a:solidFill>
                  <a:srgbClr val="000000"/>
                </a:solidFill>
              </a:rPr>
              <a:t>Ryhmässä toimiminen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fi">
                <a:solidFill>
                  <a:srgbClr val="000000"/>
                </a:solidFill>
              </a:rPr>
              <a:t>Hahmottamiskyky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fi">
                <a:solidFill>
                  <a:srgbClr val="000000"/>
                </a:solidFill>
              </a:rPr>
              <a:t>Ei vaadi paljoa välineitä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fi">
                <a:solidFill>
                  <a:srgbClr val="000000"/>
                </a:solidFill>
              </a:rPr>
              <a:t>Voi pelata lähes missä vaan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fi">
                <a:solidFill>
                  <a:srgbClr val="000000"/>
                </a:solidFill>
              </a:rPr>
              <a:t>Edullinen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3">
            <a:alphaModFix/>
          </a:blip>
          <a:srcRect l="39940" r="1504" b="11590"/>
          <a:stretch/>
        </p:blipFill>
        <p:spPr>
          <a:xfrm>
            <a:off x="4796450" y="1652700"/>
            <a:ext cx="3934671" cy="3340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Hankkeen toiminnot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Char char="●"/>
            </a:pPr>
            <a:r>
              <a:rPr lang="fi" sz="2600">
                <a:solidFill>
                  <a:srgbClr val="000000"/>
                </a:solidFill>
              </a:rPr>
              <a:t>Lajikokeilut=kokemuksia ja innostusta</a:t>
            </a:r>
            <a:endParaRPr sz="2600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fi" sz="1800">
                <a:solidFill>
                  <a:srgbClr val="000000"/>
                </a:solidFill>
              </a:rPr>
              <a:t>Liikuntapäivät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fi" sz="1800">
                <a:solidFill>
                  <a:srgbClr val="000000"/>
                </a:solidFill>
              </a:rPr>
              <a:t>Tapahtumat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fi" sz="1800">
                <a:solidFill>
                  <a:srgbClr val="000000"/>
                </a:solidFill>
              </a:rPr>
              <a:t>Kurssit</a:t>
            </a:r>
            <a:endParaRPr sz="1800">
              <a:solidFill>
                <a:srgbClr val="000000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Char char="●"/>
            </a:pPr>
            <a:r>
              <a:rPr lang="fi" sz="2600">
                <a:solidFill>
                  <a:srgbClr val="000000"/>
                </a:solidFill>
              </a:rPr>
              <a:t>Koulutukset=jatkuvuutta ja pysyvyyttä</a:t>
            </a:r>
            <a:endParaRPr sz="2600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fi" sz="1800" b="1">
                <a:solidFill>
                  <a:srgbClr val="000000"/>
                </a:solidFill>
              </a:rPr>
              <a:t>Tutorkoulutukset</a:t>
            </a:r>
            <a:endParaRPr sz="1800" b="1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fi" sz="1800">
                <a:solidFill>
                  <a:srgbClr val="000000"/>
                </a:solidFill>
              </a:rPr>
              <a:t>LIAM-koulutukset</a:t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Tutorkoulutukset</a:t>
            </a:r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fi" dirty="0">
                <a:solidFill>
                  <a:srgbClr val="000000"/>
                </a:solidFill>
              </a:rPr>
              <a:t>Koulutus antaa valmiudet vetää yksittäisiä lajiohjauksia ja leikkejä/pelejä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fi" dirty="0">
                <a:solidFill>
                  <a:srgbClr val="000000"/>
                </a:solidFill>
              </a:rPr>
              <a:t>Kesto 2,5-3 h per laji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fi-FI" dirty="0">
                <a:solidFill>
                  <a:srgbClr val="000000"/>
                </a:solidFill>
              </a:rPr>
              <a:t>Järjestetään erilliset koulutukset kummastakin lajista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fi-FI" dirty="0">
                <a:solidFill>
                  <a:srgbClr val="000000"/>
                </a:solidFill>
              </a:rPr>
              <a:t>Oppilaitos voi tilata vain toisen tai kummankin lajin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fi-FI" dirty="0">
                <a:solidFill>
                  <a:srgbClr val="000000"/>
                </a:solidFill>
              </a:rPr>
              <a:t>Voidaan järjestää myös yhteistyössä useamman oppilaitoksen kanssa alueella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fi" dirty="0">
                <a:solidFill>
                  <a:srgbClr val="000000"/>
                </a:solidFill>
              </a:rPr>
              <a:t>Hinta noin 250 € per laji ja pakettihintaan kumpikin koulutus noin 420 €.</a:t>
            </a:r>
            <a:endParaRPr dirty="0"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fi" dirty="0">
                <a:solidFill>
                  <a:srgbClr val="000000"/>
                </a:solidFill>
              </a:rPr>
              <a:t>Ei sisällä tilavuokria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fi" dirty="0">
                <a:solidFill>
                  <a:srgbClr val="000000"/>
                </a:solidFill>
              </a:rPr>
              <a:t>Mielellään järjestetään oppilaitoksen omissa tiloissa tai lähialueella (ei pakollinen)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Koulutuksen sisältö (parkour)</a:t>
            </a:r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28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fi">
                <a:solidFill>
                  <a:srgbClr val="000000"/>
                </a:solidFill>
              </a:rPr>
              <a:t>Mitä parkour on?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fi">
                <a:solidFill>
                  <a:srgbClr val="000000"/>
                </a:solidFill>
              </a:rPr>
              <a:t>Mitä parkour voi antaa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fi">
                <a:solidFill>
                  <a:srgbClr val="000000"/>
                </a:solidFill>
              </a:rPr>
              <a:t>Lämmittelyt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fi">
                <a:solidFill>
                  <a:srgbClr val="000000"/>
                </a:solidFill>
              </a:rPr>
              <a:t>Perustekniikat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fi">
                <a:solidFill>
                  <a:srgbClr val="000000"/>
                </a:solidFill>
              </a:rPr>
              <a:t>Mm. ylitykset, alitukset/heilahdukset, presit, seinäjuoksut…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fi">
                <a:solidFill>
                  <a:srgbClr val="000000"/>
                </a:solidFill>
              </a:rPr>
              <a:t>Radan rakentaminen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fi">
                <a:solidFill>
                  <a:srgbClr val="000000"/>
                </a:solidFill>
              </a:rPr>
              <a:t>Pelit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fi">
                <a:solidFill>
                  <a:srgbClr val="000000"/>
                </a:solidFill>
              </a:rPr>
              <a:t>Haasteet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fi">
                <a:solidFill>
                  <a:srgbClr val="000000"/>
                </a:solidFill>
              </a:rPr>
              <a:t>Nähdä miten oppilaitoksen rakenteita/tiloja voi hyödyntää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fi">
                <a:solidFill>
                  <a:srgbClr val="000000"/>
                </a:solidFill>
              </a:rPr>
              <a:t>Turvallisuus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fi">
                <a:solidFill>
                  <a:srgbClr val="000000"/>
                </a:solidFill>
              </a:rPr>
              <a:t>Materiaalipaketti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08" name="Google Shape;1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9895" y="1656138"/>
            <a:ext cx="3210100" cy="240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FFFFFF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FFFFFF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2877</TotalTime>
  <Words>455</Words>
  <Application>Microsoft Macintosh PowerPoint</Application>
  <PresentationFormat>Näytössä katseltava esitys (16:9)</PresentationFormat>
  <Paragraphs>98</Paragraphs>
  <Slides>14</Slides>
  <Notes>14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9" baseType="lpstr">
      <vt:lpstr>Economica</vt:lpstr>
      <vt:lpstr>Source Code Pro</vt:lpstr>
      <vt:lpstr>Arial</vt:lpstr>
      <vt:lpstr>Amatic SC</vt:lpstr>
      <vt:lpstr>Beach Day</vt:lpstr>
      <vt:lpstr>Parkouria ja ultimatea opiskelijoille -hanke</vt:lpstr>
      <vt:lpstr>Mitä parkour on?</vt:lpstr>
      <vt:lpstr>Miksi opiskelijoille?</vt:lpstr>
      <vt:lpstr>Mitä ultimate on?</vt:lpstr>
      <vt:lpstr>Miksi opiskelijoille?</vt:lpstr>
      <vt:lpstr>Hankkeen toiminnot</vt:lpstr>
      <vt:lpstr>PowerPoint-esitys</vt:lpstr>
      <vt:lpstr>Tutorkoulutukset</vt:lpstr>
      <vt:lpstr>Koulutuksen sisältö (parkour)</vt:lpstr>
      <vt:lpstr>Koulutuksen sisältö (ultimate)</vt:lpstr>
      <vt:lpstr>Miten toimii?</vt:lpstr>
      <vt:lpstr>Muut hankkeen toiminnot</vt:lpstr>
      <vt:lpstr>Ota yhteyttä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Parkouria ja ultimatea opiskelijoille -hanke</dc:title>
  <cp:lastModifiedBy>Anni Liina Ikonen</cp:lastModifiedBy>
  <cp:revision>5</cp:revision>
  <dcterms:modified xsi:type="dcterms:W3CDTF">2021-02-18T11:28:25Z</dcterms:modified>
</cp:coreProperties>
</file>