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5" d="100"/>
          <a:sy n="125" d="100"/>
        </p:scale>
        <p:origin x="4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E2A7E-6720-459C-A170-A38954CA59A9}" type="datetimeFigureOut">
              <a:rPr lang="fi-FI" smtClean="0"/>
              <a:t>30.9.2020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367B-463A-4531-BEAA-B5A6450C2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774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8062" y="783914"/>
            <a:ext cx="9144000" cy="1793839"/>
          </a:xfrm>
        </p:spPr>
        <p:txBody>
          <a:bodyPr anchor="b"/>
          <a:lstStyle>
            <a:lvl1pPr algn="ctr">
              <a:defRPr sz="6000" baseline="0">
                <a:latin typeface="Value Serif" panose="02000803070000020004" pitchFamily="50" charset="0"/>
              </a:defRPr>
            </a:lvl1pPr>
          </a:lstStyle>
          <a:p>
            <a:r>
              <a:rPr lang="en-US" dirty="0" err="1"/>
              <a:t>Powerpoint</a:t>
            </a:r>
            <a:r>
              <a:rPr lang="en-US" dirty="0"/>
              <a:t> title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07331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latin typeface="Value" panose="0200050303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lue" panose="02000503030000020004" pitchFamily="50" charset="0"/>
              </a:defRPr>
            </a:lvl1pPr>
          </a:lstStyle>
          <a:p>
            <a:fld id="{AEA3FF08-5289-4407-A6A1-426079CAB380}" type="datetimeFigureOut">
              <a:rPr lang="fi-FI" smtClean="0"/>
              <a:pPr/>
              <a:t>30.9.2020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alue" panose="02000503030000020004" pitchFamily="50" charset="0"/>
              </a:defRPr>
            </a:lvl1pPr>
          </a:lstStyle>
          <a:p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69472"/>
            <a:ext cx="10514830" cy="17567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4940" y="6372680"/>
            <a:ext cx="2108090" cy="25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1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36" y="2850778"/>
            <a:ext cx="10612375" cy="34341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35" y="365125"/>
            <a:ext cx="10515600" cy="1325563"/>
          </a:xfrm>
        </p:spPr>
        <p:txBody>
          <a:bodyPr>
            <a:normAutofit/>
          </a:bodyPr>
          <a:lstStyle>
            <a:lvl1pPr>
              <a:defRPr sz="6000" b="0">
                <a:latin typeface="Value Serif" panose="02000803070000020004" pitchFamily="50" charset="0"/>
              </a:defRPr>
            </a:lvl1pPr>
          </a:lstStyle>
          <a:p>
            <a:r>
              <a:rPr lang="en-US" dirty="0" err="1"/>
              <a:t>Powerpoint</a:t>
            </a:r>
            <a:r>
              <a:rPr lang="en-US" dirty="0"/>
              <a:t> title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895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530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094" y="308450"/>
            <a:ext cx="10515600" cy="1003773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EBEBEB"/>
                </a:solidFill>
                <a:latin typeface="Value" panose="02000503030000020004" pitchFamily="50" charset="0"/>
              </a:defRPr>
            </a:lvl1pPr>
          </a:lstStyle>
          <a:p>
            <a:r>
              <a:rPr lang="en-US" dirty="0" err="1"/>
              <a:t>Powerpoint</a:t>
            </a:r>
            <a:r>
              <a:rPr lang="en-US" dirty="0"/>
              <a:t> title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150018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EBEBEB"/>
                </a:solidFill>
                <a:latin typeface="Value" panose="02000503030000020004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937" y="6539676"/>
            <a:ext cx="613560" cy="20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2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17E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094" y="308450"/>
            <a:ext cx="10515600" cy="1003773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tx1"/>
                </a:solidFill>
                <a:latin typeface="Value" panose="02000503030000020004" pitchFamily="50" charset="0"/>
              </a:defRPr>
            </a:lvl1pPr>
          </a:lstStyle>
          <a:p>
            <a:r>
              <a:rPr lang="en-US" dirty="0" err="1"/>
              <a:t>Powerpoint</a:t>
            </a:r>
            <a:r>
              <a:rPr lang="en-US" dirty="0"/>
              <a:t> title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150018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EBEBE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1066" y="6538912"/>
            <a:ext cx="589238" cy="19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27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031" y="240438"/>
            <a:ext cx="10515600" cy="1325563"/>
          </a:xfrm>
        </p:spPr>
        <p:txBody>
          <a:bodyPr>
            <a:normAutofit/>
          </a:bodyPr>
          <a:lstStyle>
            <a:lvl1pPr>
              <a:defRPr sz="5400" b="1">
                <a:latin typeface="Value" panose="02000503030000020004" pitchFamily="50" charset="0"/>
              </a:defRPr>
            </a:lvl1pPr>
          </a:lstStyle>
          <a:p>
            <a:r>
              <a:rPr lang="en-US" dirty="0" err="1"/>
              <a:t>Powerpoint</a:t>
            </a:r>
            <a:r>
              <a:rPr lang="en-US" dirty="0"/>
              <a:t> title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78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Value" panose="02000503030000020004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4783" y="2505075"/>
            <a:ext cx="5157787" cy="3684588"/>
          </a:xfrm>
        </p:spPr>
        <p:txBody>
          <a:bodyPr/>
          <a:lstStyle>
            <a:lvl1pPr>
              <a:defRPr>
                <a:latin typeface="Value" panose="02000503030000020004" pitchFamily="50" charset="0"/>
              </a:defRPr>
            </a:lvl1pPr>
            <a:lvl2pPr>
              <a:defRPr>
                <a:latin typeface="Value" panose="02000503030000020004" pitchFamily="50" charset="0"/>
              </a:defRPr>
            </a:lvl2pPr>
            <a:lvl3pPr>
              <a:defRPr>
                <a:latin typeface="Value" panose="02000503030000020004" pitchFamily="50" charset="0"/>
              </a:defRPr>
            </a:lvl3pPr>
            <a:lvl4pPr marL="1371600" indent="0">
              <a:buNone/>
              <a:defRPr>
                <a:latin typeface="Value" panose="02000503030000020004" pitchFamily="50" charset="0"/>
              </a:defRPr>
            </a:lvl4pPr>
            <a:lvl5pPr marL="1828800" indent="0">
              <a:buNone/>
              <a:defRPr>
                <a:latin typeface="Value" panose="0200050303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1066" y="6538912"/>
            <a:ext cx="589238" cy="19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9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530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alue" panose="02000503030000020004" pitchFamily="50" charset="0"/>
              </a:defRPr>
            </a:lvl1pPr>
          </a:lstStyle>
          <a:p>
            <a:fld id="{AEA3FF08-5289-4407-A6A1-426079CAB380}" type="datetimeFigureOut">
              <a:rPr lang="fi-FI" smtClean="0"/>
              <a:pPr/>
              <a:t>30.9.2020</a:t>
            </a:fld>
            <a:endParaRPr lang="fi-FI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937" y="6539676"/>
            <a:ext cx="613560" cy="20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8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1066" y="6538912"/>
            <a:ext cx="589238" cy="196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alue" panose="02000503030000020004" pitchFamily="50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alue" panose="02000503030000020004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alue" panose="02000503030000020004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alue" panose="02000503030000020004" pitchFamily="50" charset="0"/>
              </a:defRPr>
            </a:lvl1pPr>
          </a:lstStyle>
          <a:p>
            <a:fld id="{AEA3FF08-5289-4407-A6A1-426079CAB380}" type="datetimeFigureOut">
              <a:rPr lang="fi-FI" smtClean="0"/>
              <a:pPr/>
              <a:t>30.9.2020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alue" panose="02000503030000020004" pitchFamily="50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801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FF08-5289-4407-A6A1-426079CAB380}" type="datetimeFigureOut">
              <a:rPr lang="fi-FI" smtClean="0"/>
              <a:t>30.9.2020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E5BD0-A89A-432A-8BE6-D373FD6F214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31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5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Liikuntatutorointi</a:t>
            </a:r>
            <a:r>
              <a:rPr lang="fi-FI" dirty="0"/>
              <a:t> </a:t>
            </a:r>
            <a:r>
              <a:rPr lang="fi-FI" dirty="0" err="1"/>
              <a:t>AYY:ssä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07331"/>
            <a:ext cx="9144000" cy="679017"/>
          </a:xfrm>
        </p:spPr>
        <p:txBody>
          <a:bodyPr/>
          <a:lstStyle/>
          <a:p>
            <a:r>
              <a:rPr lang="fi-FI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535769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8094" y="2676288"/>
            <a:ext cx="10515600" cy="1003773"/>
          </a:xfrm>
        </p:spPr>
        <p:txBody>
          <a:bodyPr/>
          <a:lstStyle/>
          <a:p>
            <a:pPr algn="ctr"/>
            <a:r>
              <a:rPr lang="fi-FI" dirty="0"/>
              <a:t>Kiitos!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18094" y="3680061"/>
            <a:ext cx="10515600" cy="1500187"/>
          </a:xfrm>
        </p:spPr>
        <p:txBody>
          <a:bodyPr/>
          <a:lstStyle/>
          <a:p>
            <a:pPr marL="0" indent="0" algn="ctr">
              <a:buNone/>
            </a:pPr>
            <a:r>
              <a:rPr lang="fi-FI" dirty="0"/>
              <a:t>Kysymyksiä?</a:t>
            </a:r>
          </a:p>
        </p:txBody>
      </p:sp>
    </p:spTree>
    <p:extLst>
      <p:ext uri="{BB962C8B-B14F-4D97-AF65-F5344CB8AC3E}">
        <p14:creationId xmlns:p14="http://schemas.microsoft.com/office/powerpoint/2010/main" val="221913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Toiminnan tavoitteet tänä vuonna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2191883"/>
          </a:xfrm>
        </p:spPr>
        <p:txBody>
          <a:bodyPr>
            <a:noAutofit/>
          </a:bodyPr>
          <a:lstStyle/>
          <a:p>
            <a:r>
              <a:rPr lang="fi-FI" sz="3600" dirty="0">
                <a:solidFill>
                  <a:schemeClr val="bg1"/>
                </a:solidFill>
              </a:rPr>
              <a:t>Lisää näkyvyyttä liikuntatutoreille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chemeClr val="bg1"/>
                </a:solidFill>
              </a:rPr>
              <a:t>Tietoisuuden lisääminen uusien opiskelijoiden keskuudessa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chemeClr val="bg1"/>
                </a:solidFill>
              </a:rPr>
              <a:t>Esim. infotilaisuuksia orientaatioviikon alkuun</a:t>
            </a:r>
          </a:p>
          <a:p>
            <a:r>
              <a:rPr lang="fi-FI" sz="3600" dirty="0">
                <a:solidFill>
                  <a:schemeClr val="bg1"/>
                </a:solidFill>
              </a:rPr>
              <a:t>Lisätään yhteistyötä entisestään eri ainejärjestöjen liikuntatutorien välillä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chemeClr val="bg1"/>
                </a:solidFill>
              </a:rPr>
              <a:t>Yhdistetty </a:t>
            </a:r>
            <a:r>
              <a:rPr lang="fi-FI" sz="3200" dirty="0" err="1">
                <a:solidFill>
                  <a:schemeClr val="bg1"/>
                </a:solidFill>
              </a:rPr>
              <a:t>AYY:n</a:t>
            </a:r>
            <a:r>
              <a:rPr lang="fi-FI" sz="3200" dirty="0">
                <a:solidFill>
                  <a:schemeClr val="bg1"/>
                </a:solidFill>
              </a:rPr>
              <a:t> Liikuntatoimikunta ja liikuntatutorit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49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Kohderyhmä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fi-FI" sz="3200" dirty="0">
                <a:solidFill>
                  <a:schemeClr val="bg1"/>
                </a:solidFill>
              </a:rPr>
              <a:t>Pääasiassa uudet opiskelijat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</a:rPr>
              <a:t>Ensimmäisenä opiskeluvuonna ihmisistä on vielä helppo ottaa koppia</a:t>
            </a:r>
          </a:p>
          <a:p>
            <a:r>
              <a:rPr lang="fi-FI" sz="3200" dirty="0">
                <a:solidFill>
                  <a:schemeClr val="bg1"/>
                </a:solidFill>
              </a:rPr>
              <a:t>Vaihto-oppilaat ja muut KV-opiskelijat</a:t>
            </a:r>
          </a:p>
          <a:p>
            <a:r>
              <a:rPr lang="fi-FI" sz="3200" dirty="0">
                <a:solidFill>
                  <a:schemeClr val="bg1"/>
                </a:solidFill>
              </a:rPr>
              <a:t>Muut liikunnasta kiinnostuneet</a:t>
            </a:r>
          </a:p>
        </p:txBody>
      </p:sp>
    </p:spTree>
    <p:extLst>
      <p:ext uri="{BB962C8B-B14F-4D97-AF65-F5344CB8AC3E}">
        <p14:creationId xmlns:p14="http://schemas.microsoft.com/office/powerpoint/2010/main" val="128305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Organisointi ja </a:t>
            </a:r>
            <a:r>
              <a:rPr lang="fi-FI" dirty="0" err="1"/>
              <a:t>fasilitointi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4281941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chemeClr val="bg1"/>
                </a:solidFill>
              </a:rPr>
              <a:t>Liikuntatutorvastaava rekrytoi tutorit ja </a:t>
            </a:r>
            <a:r>
              <a:rPr lang="fi-FI" sz="3600" dirty="0" err="1">
                <a:solidFill>
                  <a:schemeClr val="bg1"/>
                </a:solidFill>
              </a:rPr>
              <a:t>fasilitoi</a:t>
            </a:r>
            <a:r>
              <a:rPr lang="fi-FI" sz="3600" dirty="0">
                <a:solidFill>
                  <a:schemeClr val="bg1"/>
                </a:solidFill>
              </a:rPr>
              <a:t> toimintaa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chemeClr val="bg1"/>
                </a:solidFill>
              </a:rPr>
              <a:t>Tapaamiset pääasiassa </a:t>
            </a:r>
            <a:r>
              <a:rPr lang="fi-FI" sz="3200" dirty="0" err="1">
                <a:solidFill>
                  <a:schemeClr val="bg1"/>
                </a:solidFill>
              </a:rPr>
              <a:t>LTMK:na</a:t>
            </a:r>
            <a:endParaRPr lang="fi-FI" sz="3200" dirty="0">
              <a:solidFill>
                <a:schemeClr val="bg1"/>
              </a:solidFill>
            </a:endParaRPr>
          </a:p>
          <a:p>
            <a:r>
              <a:rPr lang="fi-FI" sz="3600" dirty="0">
                <a:solidFill>
                  <a:schemeClr val="bg1"/>
                </a:solidFill>
              </a:rPr>
              <a:t>Viestintäkanavina toimii </a:t>
            </a:r>
            <a:r>
              <a:rPr lang="fi-FI" sz="3600" dirty="0" err="1">
                <a:solidFill>
                  <a:schemeClr val="bg1"/>
                </a:solidFill>
              </a:rPr>
              <a:t>Telegram</a:t>
            </a:r>
            <a:r>
              <a:rPr lang="fi-FI" sz="3600" dirty="0">
                <a:solidFill>
                  <a:schemeClr val="bg1"/>
                </a:solidFill>
              </a:rPr>
              <a:t>-ryhmä sekä sähköpostilista</a:t>
            </a:r>
          </a:p>
        </p:txBody>
      </p:sp>
    </p:spTree>
    <p:extLst>
      <p:ext uri="{BB962C8B-B14F-4D97-AF65-F5344CB8AC3E}">
        <p14:creationId xmlns:p14="http://schemas.microsoft.com/office/powerpoint/2010/main" val="253541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Rekrytointi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4461555"/>
          </a:xfrm>
        </p:spPr>
        <p:txBody>
          <a:bodyPr>
            <a:noAutofit/>
          </a:bodyPr>
          <a:lstStyle/>
          <a:p>
            <a:r>
              <a:rPr lang="fi-FI" sz="2800" dirty="0">
                <a:solidFill>
                  <a:schemeClr val="bg1"/>
                </a:solidFill>
              </a:rPr>
              <a:t>Liikuntatutorvastaava esittelee liikuntatutortoimintaa ainejärjestöjen ISO-vastaaville (ISO=tutor)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bg1"/>
                </a:solidFill>
              </a:rPr>
              <a:t>ISO-vastaavat tämän jälkeen esittelevät toimintaa omissa </a:t>
            </a:r>
            <a:r>
              <a:rPr lang="fi-FI" sz="2400" dirty="0" err="1">
                <a:solidFill>
                  <a:schemeClr val="bg1"/>
                </a:solidFill>
              </a:rPr>
              <a:t>rekryissään</a:t>
            </a:r>
            <a:r>
              <a:rPr lang="fi-FI" sz="2400" dirty="0">
                <a:solidFill>
                  <a:schemeClr val="bg1"/>
                </a:solidFill>
              </a:rPr>
              <a:t> tai vaihtoehtoisesti pyytää liikuntatutorvastaavaa </a:t>
            </a:r>
            <a:r>
              <a:rPr lang="fi-FI" sz="2400" dirty="0" err="1">
                <a:solidFill>
                  <a:schemeClr val="bg1"/>
                </a:solidFill>
              </a:rPr>
              <a:t>rekrytilaisuuteen</a:t>
            </a:r>
            <a:endParaRPr lang="fi-FI" sz="2400" dirty="0">
              <a:solidFill>
                <a:schemeClr val="bg1"/>
              </a:solidFill>
            </a:endParaRPr>
          </a:p>
          <a:p>
            <a:r>
              <a:rPr lang="fi-FI" sz="2800" dirty="0">
                <a:solidFill>
                  <a:schemeClr val="bg1"/>
                </a:solidFill>
              </a:rPr>
              <a:t>Hakulomake </a:t>
            </a:r>
            <a:r>
              <a:rPr lang="fi-FI" sz="2800" dirty="0" err="1">
                <a:solidFill>
                  <a:schemeClr val="bg1"/>
                </a:solidFill>
              </a:rPr>
              <a:t>AYY:n</a:t>
            </a:r>
            <a:r>
              <a:rPr lang="fi-FI" sz="2800" dirty="0">
                <a:solidFill>
                  <a:schemeClr val="bg1"/>
                </a:solidFill>
              </a:rPr>
              <a:t> </a:t>
            </a:r>
            <a:r>
              <a:rPr lang="fi-FI" sz="2800" dirty="0" err="1">
                <a:solidFill>
                  <a:schemeClr val="bg1"/>
                </a:solidFill>
              </a:rPr>
              <a:t>fasilitoimana</a:t>
            </a:r>
            <a:endParaRPr lang="fi-FI" sz="2800" dirty="0">
              <a:solidFill>
                <a:schemeClr val="bg1"/>
              </a:solidFill>
            </a:endParaRPr>
          </a:p>
          <a:p>
            <a:r>
              <a:rPr lang="fi-FI" sz="2800" dirty="0">
                <a:solidFill>
                  <a:schemeClr val="bg1"/>
                </a:solidFill>
              </a:rPr>
              <a:t>Hakuaika keväällä</a:t>
            </a:r>
          </a:p>
          <a:p>
            <a:r>
              <a:rPr lang="fi-FI" sz="2800" dirty="0">
                <a:solidFill>
                  <a:schemeClr val="bg1"/>
                </a:solidFill>
              </a:rPr>
              <a:t>Valitaan sopiva määrä suhteutettuna kunkin ainejärjestön alalla aloittaviin uusiin opiskelijoihin</a:t>
            </a:r>
          </a:p>
        </p:txBody>
      </p:sp>
    </p:spTree>
    <p:extLst>
      <p:ext uri="{BB962C8B-B14F-4D97-AF65-F5344CB8AC3E}">
        <p14:creationId xmlns:p14="http://schemas.microsoft.com/office/powerpoint/2010/main" val="262169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Koulutukset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4592183"/>
          </a:xfrm>
        </p:spPr>
        <p:txBody>
          <a:bodyPr>
            <a:normAutofit/>
          </a:bodyPr>
          <a:lstStyle/>
          <a:p>
            <a:r>
              <a:rPr lang="fi-FI" sz="2800" dirty="0" err="1">
                <a:solidFill>
                  <a:schemeClr val="bg1"/>
                </a:solidFill>
              </a:rPr>
              <a:t>UniSport</a:t>
            </a:r>
            <a:r>
              <a:rPr lang="fi-FI" sz="2800" dirty="0">
                <a:solidFill>
                  <a:schemeClr val="bg1"/>
                </a:solidFill>
              </a:rPr>
              <a:t> esittelee toimintaansa ja kaikkea miten he tukevat toimintaa</a:t>
            </a:r>
          </a:p>
          <a:p>
            <a:r>
              <a:rPr lang="fi-FI" sz="2800" dirty="0">
                <a:solidFill>
                  <a:schemeClr val="bg1"/>
                </a:solidFill>
              </a:rPr>
              <a:t>Yleistä </a:t>
            </a:r>
            <a:r>
              <a:rPr lang="fi-FI" sz="2800" dirty="0" err="1">
                <a:solidFill>
                  <a:schemeClr val="bg1"/>
                </a:solidFill>
              </a:rPr>
              <a:t>liikuntatutoroinnista</a:t>
            </a:r>
            <a:endParaRPr lang="fi-FI" sz="2800" dirty="0">
              <a:solidFill>
                <a:schemeClr val="bg1"/>
              </a:solidFill>
            </a:endParaRPr>
          </a:p>
          <a:p>
            <a:r>
              <a:rPr lang="fi-FI" sz="2800" dirty="0">
                <a:solidFill>
                  <a:schemeClr val="bg1"/>
                </a:solidFill>
              </a:rPr>
              <a:t>Workshop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bg1"/>
                </a:solidFill>
              </a:rPr>
              <a:t>Tapahtumien järjestäminen (mitä pitää ottaa huomioon, millaisia tapahtumia jne.)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bg1"/>
                </a:solidFill>
              </a:rPr>
              <a:t>Pienryhmät</a:t>
            </a:r>
          </a:p>
          <a:p>
            <a:r>
              <a:rPr lang="fi-FI" sz="2800" dirty="0">
                <a:solidFill>
                  <a:schemeClr val="bg1"/>
                </a:solidFill>
              </a:rPr>
              <a:t>Korvaava tehtävä jos ei pääse koulutuspäivään</a:t>
            </a:r>
          </a:p>
        </p:txBody>
      </p:sp>
    </p:spTree>
    <p:extLst>
      <p:ext uri="{BB962C8B-B14F-4D97-AF65-F5344CB8AC3E}">
        <p14:creationId xmlns:p14="http://schemas.microsoft.com/office/powerpoint/2010/main" val="234996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Toiminta ja </a:t>
            </a:r>
            <a:r>
              <a:rPr lang="fi-FI" dirty="0" err="1"/>
              <a:t>rapotrointi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4281941"/>
          </a:xfrm>
        </p:spPr>
        <p:txBody>
          <a:bodyPr>
            <a:normAutofit/>
          </a:bodyPr>
          <a:lstStyle/>
          <a:p>
            <a:r>
              <a:rPr lang="fi-FI" sz="2800" dirty="0"/>
              <a:t>Liikuntatutorit järjestävät tapahtumia ja raportoivat lomakkeen kautta liikuntatutorvastaavalle</a:t>
            </a:r>
          </a:p>
          <a:p>
            <a:r>
              <a:rPr lang="fi-FI" sz="2800" dirty="0"/>
              <a:t>Nopeat kysymykset ja kommunikointi </a:t>
            </a:r>
            <a:r>
              <a:rPr lang="fi-FI" sz="2800" dirty="0" err="1"/>
              <a:t>Telegram</a:t>
            </a:r>
            <a:r>
              <a:rPr lang="fi-FI" sz="2800" dirty="0"/>
              <a:t>-ryhmässä (esim. yhteiset tapahtumat)</a:t>
            </a:r>
          </a:p>
          <a:p>
            <a:r>
              <a:rPr lang="fi-FI" sz="2800" dirty="0"/>
              <a:t>Palkitseminen: </a:t>
            </a:r>
            <a:r>
              <a:rPr lang="fi-FI" sz="2800" dirty="0" err="1"/>
              <a:t>UniSport</a:t>
            </a:r>
            <a:r>
              <a:rPr lang="fi-FI" sz="2800" dirty="0"/>
              <a:t>-jäsenyys (aktiivisuuden mukaan)</a:t>
            </a:r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36040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Onnistumiset ja kehityskohdat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4641169"/>
          </a:xfrm>
        </p:spPr>
        <p:txBody>
          <a:bodyPr>
            <a:noAutofit/>
          </a:bodyPr>
          <a:lstStyle/>
          <a:p>
            <a:r>
              <a:rPr lang="fi-FI" dirty="0"/>
              <a:t>Osallistujamäärät ovat kuluneina vuosina olleet hyviä</a:t>
            </a:r>
          </a:p>
          <a:p>
            <a:r>
              <a:rPr lang="fi-FI" dirty="0" err="1"/>
              <a:t>Liikuntatutorointi</a:t>
            </a:r>
            <a:r>
              <a:rPr lang="fi-FI" dirty="0"/>
              <a:t> ollut aktiivisten liikuntatutorien mielestä hyvä kokemus ja moni onkin lähtenyt seuraavanakin vuonna mukaan toimintaan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Näkyvyyden lisääminen hankalaa</a:t>
            </a:r>
          </a:p>
          <a:p>
            <a:r>
              <a:rPr lang="fi-FI" dirty="0"/>
              <a:t>Liikuntatutorien vaihteleva aktiivisuus hankaloittaa yhteishengen luontia</a:t>
            </a:r>
          </a:p>
          <a:p>
            <a:r>
              <a:rPr lang="fi-FI" dirty="0"/>
              <a:t>Liikuntatutorit usein nuoria opiskelijoita -&gt; ei kovin paljon kokemusta tapahtumanjärjestämisestä -&gt; </a:t>
            </a:r>
            <a:r>
              <a:rPr lang="fi-FI" dirty="0" err="1"/>
              <a:t>hanakaluuksia</a:t>
            </a:r>
            <a:r>
              <a:rPr lang="fi-FI" dirty="0"/>
              <a:t> tapahtumien järjestämisessä</a:t>
            </a:r>
          </a:p>
          <a:p>
            <a:r>
              <a:rPr lang="fi-FI" dirty="0"/>
              <a:t>Monella muitakin vapaaehtoistehtäviä -&gt; ei niin paljon aikaa liikuntatutorointiin</a:t>
            </a:r>
          </a:p>
        </p:txBody>
      </p:sp>
    </p:spTree>
    <p:extLst>
      <p:ext uri="{BB962C8B-B14F-4D97-AF65-F5344CB8AC3E}">
        <p14:creationId xmlns:p14="http://schemas.microsoft.com/office/powerpoint/2010/main" val="1565064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Jatkuvuus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094" y="1677988"/>
            <a:ext cx="10515600" cy="4673826"/>
          </a:xfrm>
        </p:spPr>
        <p:txBody>
          <a:bodyPr>
            <a:normAutofit/>
          </a:bodyPr>
          <a:lstStyle/>
          <a:p>
            <a:r>
              <a:rPr lang="fi-FI" sz="3200" dirty="0"/>
              <a:t>Aktiivinen </a:t>
            </a:r>
            <a:r>
              <a:rPr lang="fi-FI" sz="3200" dirty="0" err="1"/>
              <a:t>rekryäminen</a:t>
            </a:r>
            <a:r>
              <a:rPr lang="fi-FI" sz="3200" dirty="0"/>
              <a:t> kevään alussa</a:t>
            </a:r>
          </a:p>
          <a:p>
            <a:r>
              <a:rPr lang="fi-FI" sz="3200" dirty="0"/>
              <a:t>Toiminnan koordinointi</a:t>
            </a:r>
          </a:p>
          <a:p>
            <a:r>
              <a:rPr lang="fi-FI" sz="3200" dirty="0"/>
              <a:t>Näkyvyyden lisäys ja imagon kehittäminen</a:t>
            </a:r>
          </a:p>
          <a:p>
            <a:r>
              <a:rPr lang="fi-FI" sz="3200" dirty="0"/>
              <a:t>Palkitseminen</a:t>
            </a:r>
          </a:p>
        </p:txBody>
      </p:sp>
    </p:spTree>
    <p:extLst>
      <p:ext uri="{BB962C8B-B14F-4D97-AF65-F5344CB8AC3E}">
        <p14:creationId xmlns:p14="http://schemas.microsoft.com/office/powerpoint/2010/main" val="2162221796"/>
      </p:ext>
    </p:extLst>
  </p:cSld>
  <p:clrMapOvr>
    <a:masterClrMapping/>
  </p:clrMapOvr>
</p:sld>
</file>

<file path=ppt/theme/theme1.xml><?xml version="1.0" encoding="utf-8"?>
<a:theme xmlns:a="http://schemas.openxmlformats.org/drawingml/2006/main" name="AYY Powerpoint">
  <a:themeElements>
    <a:clrScheme name="Custom 2">
      <a:dk1>
        <a:sysClr val="windowText" lastClr="000000"/>
      </a:dk1>
      <a:lt1>
        <a:sysClr val="window" lastClr="FFFFFF"/>
      </a:lt1>
      <a:dk2>
        <a:srgbClr val="F5F5F5"/>
      </a:dk2>
      <a:lt2>
        <a:srgbClr val="563080"/>
      </a:lt2>
      <a:accent1>
        <a:srgbClr val="BA9DDA"/>
      </a:accent1>
      <a:accent2>
        <a:srgbClr val="D8D8D8"/>
      </a:accent2>
      <a:accent3>
        <a:srgbClr val="BFBFBF"/>
      </a:accent3>
      <a:accent4>
        <a:srgbClr val="0C0C0C"/>
      </a:accent4>
      <a:accent5>
        <a:srgbClr val="FFD965"/>
      </a:accent5>
      <a:accent6>
        <a:srgbClr val="7F7F7F"/>
      </a:accent6>
      <a:hlink>
        <a:srgbClr val="BA9DDA"/>
      </a:hlink>
      <a:folHlink>
        <a:srgbClr val="FFC30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249</Words>
  <Application>Microsoft Office PowerPoint</Application>
  <PresentationFormat>Laajakuva</PresentationFormat>
  <Paragraphs>50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Value</vt:lpstr>
      <vt:lpstr>Value Serif</vt:lpstr>
      <vt:lpstr>AYY Powerpoint</vt:lpstr>
      <vt:lpstr>Liikuntatutorointi AYY:ssä</vt:lpstr>
      <vt:lpstr>Toiminnan tavoitteet tänä vuonna</vt:lpstr>
      <vt:lpstr>Kohderyhmä</vt:lpstr>
      <vt:lpstr>Organisointi ja fasilitointi</vt:lpstr>
      <vt:lpstr>Rekrytointi </vt:lpstr>
      <vt:lpstr>Koulutukset</vt:lpstr>
      <vt:lpstr>Toiminta ja rapotrointi</vt:lpstr>
      <vt:lpstr>Onnistumiset ja kehityskohdat</vt:lpstr>
      <vt:lpstr>Jatkuvuus</vt:lpstr>
      <vt:lpstr>Kiitos!</vt:lpstr>
    </vt:vector>
  </TitlesOfParts>
  <Company>AYY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plööö</dc:title>
  <dc:creator>Aino Korpinen</dc:creator>
  <cp:lastModifiedBy>ID21850</cp:lastModifiedBy>
  <cp:revision>38</cp:revision>
  <dcterms:created xsi:type="dcterms:W3CDTF">2018-01-16T11:58:59Z</dcterms:created>
  <dcterms:modified xsi:type="dcterms:W3CDTF">2020-09-30T06:11:05Z</dcterms:modified>
</cp:coreProperties>
</file>