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64" r:id="rId2"/>
    <p:sldId id="265" r:id="rId3"/>
    <p:sldId id="267" r:id="rId4"/>
    <p:sldId id="266" r:id="rId5"/>
    <p:sldId id="273" r:id="rId6"/>
    <p:sldId id="268" r:id="rId7"/>
    <p:sldId id="269" r:id="rId8"/>
    <p:sldId id="276" r:id="rId9"/>
    <p:sldId id="271" r:id="rId10"/>
    <p:sldId id="274" r:id="rId11"/>
    <p:sldId id="272" r:id="rId12"/>
    <p:sldId id="270" r:id="rId13"/>
    <p:sldId id="275" r:id="rId14"/>
    <p:sldId id="258" r:id="rId1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/>
    <p:restoredTop sz="85734"/>
  </p:normalViewPr>
  <p:slideViewPr>
    <p:cSldViewPr snapToGrid="0" snapToObjects="1">
      <p:cViewPr varScale="1">
        <p:scale>
          <a:sx n="108" d="100"/>
          <a:sy n="108" d="100"/>
        </p:scale>
        <p:origin x="1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0" d="100"/>
          <a:sy n="170" d="100"/>
        </p:scale>
        <p:origin x="52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601CB-5102-9C4D-97EB-2125F5779417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195C9-DF0C-8E46-B2A4-A07CB6C630B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2166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Kansivaihtoehto 1.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475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0953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8920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5837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4030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Välilehti ja otsikointimalli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6029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177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3317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469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648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5448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4113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352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Peruspohjatyyli</a:t>
            </a:r>
            <a:r>
              <a:rPr lang="fi-FI" baseline="0" dirty="0"/>
              <a:t>, otsikkotyyli ja leipäteksti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95C9-DF0C-8E46-B2A4-A07CB6C630BB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238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18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290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294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24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341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53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834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2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28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313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482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5E837-9E85-1C4C-99EF-84B3B0460F7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F754E-BDC3-5444-9CE2-6DAA1876F3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35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6015" y="2401981"/>
            <a:ext cx="4735286" cy="1991115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fi-FI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Liikuntatuutorointi</a:t>
            </a:r>
            <a:br>
              <a:rPr lang="fi-FI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fi-FI" sz="4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CampusSportilla</a:t>
            </a:r>
            <a:endParaRPr lang="fi-FI" sz="4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66015" y="4393096"/>
            <a:ext cx="4242460" cy="287104"/>
          </a:xfrm>
        </p:spPr>
        <p:txBody>
          <a:bodyPr anchor="t">
            <a:normAutofit/>
          </a:bodyPr>
          <a:lstStyle/>
          <a:p>
            <a:pPr algn="l"/>
            <a:r>
              <a:rPr lang="fi-FI" sz="1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Outi Lindström 16.2.2021</a:t>
            </a:r>
          </a:p>
        </p:txBody>
      </p:sp>
    </p:spTree>
    <p:extLst>
      <p:ext uri="{BB962C8B-B14F-4D97-AF65-F5344CB8AC3E}">
        <p14:creationId xmlns:p14="http://schemas.microsoft.com/office/powerpoint/2010/main" val="1549128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1870891" y="2237520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Miten teillä on </a:t>
            </a:r>
            <a:r>
              <a:rPr lang="fi-FI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tuutoroitu</a:t>
            </a: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koronan aikana?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641531" y="2118170"/>
            <a:ext cx="2667858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t">
              <a:lnSpc>
                <a:spcPct val="150000"/>
              </a:lnSpc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52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672011" y="1119294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Onnistumiset ja haasteet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672011" y="1878211"/>
            <a:ext cx="3737429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Haasteita: monta koulua, ei fyysistä keskusta, ryhmäytyminen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Onnistumisia: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tuutoreiden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ja opiskelijoiden innostaminen, toiminnan selkeyttäminen ja toimintamallin luominen</a:t>
            </a:r>
          </a:p>
          <a:p>
            <a:pPr fontAlgn="t">
              <a:lnSpc>
                <a:spcPct val="150000"/>
              </a:lnSpc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1249" y="1776685"/>
            <a:ext cx="3351084" cy="25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7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661851" y="926880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Miksi </a:t>
            </a:r>
            <a:r>
              <a:rPr lang="fi-FI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liikuntatuutorit</a:t>
            </a: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ovat tärkeitä?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786543" y="1830243"/>
            <a:ext cx="3338417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Opiskelijoiden oma kokemus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vs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vanhukset hallintotiimissä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CampusSport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= IKEA: samaa kaikille, jotta hinta pysyy halpana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Perustuote vastaa ison massan tarpeisiin,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liikuntatuutorit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ehtivät kohdata yksilöitä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Liikuntaa aiemmin vierastaneiden innostaminen liikkumaan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Yksinäisyyden vähentäminen</a:t>
            </a:r>
          </a:p>
          <a:p>
            <a:pPr fontAlgn="t">
              <a:lnSpc>
                <a:spcPct val="150000"/>
              </a:lnSpc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9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1647371" y="1995123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Entä teillä - miksi </a:t>
            </a:r>
            <a:r>
              <a:rPr lang="fi-FI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liikuntatuutorit</a:t>
            </a: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ovat tärkeitä?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786543" y="1830243"/>
            <a:ext cx="3338417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t">
              <a:lnSpc>
                <a:spcPct val="150000"/>
              </a:lnSpc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55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 txBox="1">
            <a:spLocks/>
          </p:cNvSpPr>
          <p:nvPr/>
        </p:nvSpPr>
        <p:spPr>
          <a:xfrm>
            <a:off x="566014" y="1824187"/>
            <a:ext cx="6272108" cy="28723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48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Kiitos!</a:t>
            </a:r>
          </a:p>
          <a:p>
            <a:pPr>
              <a:lnSpc>
                <a:spcPct val="100000"/>
              </a:lnSpc>
            </a:pPr>
            <a:r>
              <a:rPr lang="fi-FI" sz="48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Kysyttävää?</a:t>
            </a:r>
          </a:p>
          <a:p>
            <a:pPr>
              <a:lnSpc>
                <a:spcPct val="100000"/>
              </a:lnSpc>
            </a:pPr>
            <a:endParaRPr lang="fi-FI" sz="48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fi-FI" sz="39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outi.lindstrom@campussport.fi</a:t>
            </a:r>
          </a:p>
        </p:txBody>
      </p:sp>
    </p:spTree>
    <p:extLst>
      <p:ext uri="{BB962C8B-B14F-4D97-AF65-F5344CB8AC3E}">
        <p14:creationId xmlns:p14="http://schemas.microsoft.com/office/powerpoint/2010/main" val="1523509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672011" y="1302290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Lyhyesti </a:t>
            </a:r>
            <a:r>
              <a:rPr lang="fi-FI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CampusSportista</a:t>
            </a:r>
            <a:endParaRPr lang="fi-FI" sz="2400" b="1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672011" y="2216646"/>
            <a:ext cx="6424551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Tarjoamme liikuntapalveluita kaikille Turun korkeakoulujen opiskelijoille ja henkilökunnan jäsenille (Turun ammattikorkeakoulu, Turun yliopisto, Åbo Akademi,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Yrkeshögskolan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Novia, lisäksi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DIAKin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ja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HUMAKin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opiskelijoille)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Yhteen liikuntamaksuun sisältyy ryhmäliikunnan, palloilun ja kuntosalien rajaton käyttö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Lisäksi tarjoamme erillismaksullisia kursseja ja kilpailuja, joihin osallistuminen ei vaadi liikuntamaksun maksamista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Liikuntamaksun maksaneille tarjoamme edulliseen hintaan PT-, hieronta- ja ravintoneuvontapalveluita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Toiminta on kolmekielistä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Tällä hetkellä koronatilanteen vuoksi ainoastaan online-tunteja ja välinelainausta,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tuutorien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toiminta myös tauolla</a:t>
            </a:r>
          </a:p>
        </p:txBody>
      </p:sp>
    </p:spTree>
    <p:extLst>
      <p:ext uri="{BB962C8B-B14F-4D97-AF65-F5344CB8AC3E}">
        <p14:creationId xmlns:p14="http://schemas.microsoft.com/office/powerpoint/2010/main" val="1682896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570411" y="1414050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CampusSportin</a:t>
            </a: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fi-FI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liikuntatuutorointi</a:t>
            </a: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pähkinänkuoressa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570411" y="2032000"/>
            <a:ext cx="6663509" cy="4825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Kaikkien korkeakoulujen opiskelijat voivat ryhtyä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liikuntatuutoreiksi</a:t>
            </a: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40 h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tuutorointia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lukuvuoden aikana + 5 h koulutus ennen kauden alkua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Tuutorointikausi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kestää elokuun lopusta huhtikuun loppuun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Ihannetilanteessa 25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tuutoria</a:t>
            </a: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Ei opintopisteitä. Porkkanana ilmainen liikuntamaksu, mahdollisuus osallistua kilpailuihin ja kursseille ilmaiseksi sekä ilmainen kesäkauden liikuntamaksu, mikäli tavoitetunnit täyttyvät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Tuutorit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ovat tavallisia opiskelijoita ja vertaisliikkujia. Tärkeämpää on olla innostunut liikkumisesta ja haluta inspiroida muita, kuin olla erityisen taitava ja kokenut.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Budjetti muutamia satoja.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CampusSportin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resurssit käytettävissä.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7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600891" y="1434370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Liikuntatuutorien</a:t>
            </a: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tehtävät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600891" y="2276723"/>
            <a:ext cx="6424551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Avointen ovien viikot: tilojen esittely, asiakaspalvelu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Messut ja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ständit</a:t>
            </a: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Kurssit ja kilpailut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Liikuntakaveri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Just for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fun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-vuoro 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Tapahtumat 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Oman korkeakoulun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CampusSport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-lähettiläs</a:t>
            </a:r>
          </a:p>
          <a:p>
            <a:pPr fontAlgn="t">
              <a:lnSpc>
                <a:spcPct val="150000"/>
              </a:lnSpc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58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1647371" y="2276723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Mitä </a:t>
            </a:r>
            <a:r>
              <a:rPr lang="fi-FI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liikuntatuutorit</a:t>
            </a: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teillä tekevät/tekisivät?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600891" y="2276723"/>
            <a:ext cx="6424551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t">
              <a:lnSpc>
                <a:spcPct val="150000"/>
              </a:lnSpc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7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682171" y="1393730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Vuosikello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682171" y="2168874"/>
            <a:ext cx="6424551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Uusien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tuutoreiden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rekry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maaliskuussa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Koulutus huhtikuussa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Uusien ja vanhojen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tutustusmisilta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toukokuussa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Ensimmäinen tapaaminen elokuussa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Messut,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ständit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ja avoimet ovet elo-syyskuussa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Koko kauden ajan: tapahtumia, kilpailuja, kursseja,</a:t>
            </a:r>
          </a:p>
          <a:p>
            <a:pPr fontAlgn="t">
              <a:lnSpc>
                <a:spcPct val="150000"/>
              </a:lnSpc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      liikuntakaveritoimintaa, Just for </a:t>
            </a: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fun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-vuoro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Pikkujoulut marraskuussa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7371" y="2224324"/>
            <a:ext cx="4238992" cy="317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95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590731" y="1302290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Käytännön toiminta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590731" y="2012563"/>
            <a:ext cx="6424551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Tapaamisia syksyllä 2 + pikkujoulut, </a:t>
            </a:r>
          </a:p>
          <a:p>
            <a:pPr fontAlgn="t">
              <a:lnSpc>
                <a:spcPct val="150000"/>
              </a:lnSpc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keväällä 2 + uusien koulutus ja illanvietto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Viikkoviesti sähköpostitse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Whatsapp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-ryhmä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Drive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-kansio: käsikirja, vuorotiedosto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Tapahtumaryhmät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18769"/>
            <a:ext cx="3827411" cy="282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8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1921691" y="1775868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Miten teillä? Hyvät käytänteet jakoon!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519611" y="2014373"/>
            <a:ext cx="6424551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97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 txBox="1">
            <a:spLocks/>
          </p:cNvSpPr>
          <p:nvPr/>
        </p:nvSpPr>
        <p:spPr>
          <a:xfrm>
            <a:off x="641531" y="1063785"/>
            <a:ext cx="6549242" cy="477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Tuutorointi</a:t>
            </a:r>
            <a:r>
              <a:rPr lang="fi-FI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koronan aikana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641531" y="2118170"/>
            <a:ext cx="2667858" cy="4238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Keväällä 2020 uusien koulutus etänä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Syksy 2020 melko normaalia toimintaa liikuntatiloissa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Ulko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ja etätapahtumat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Yhteydenpito ja tiedottaminen</a:t>
            </a:r>
          </a:p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60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1151</TotalTime>
  <Words>464</Words>
  <Application>Microsoft Macintosh PowerPoint</Application>
  <PresentationFormat>Näytössä katseltava diaesitys (4:3)</PresentationFormat>
  <Paragraphs>95</Paragraphs>
  <Slides>14</Slides>
  <Notes>14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 Condensed</vt:lpstr>
      <vt:lpstr>Office-teema</vt:lpstr>
      <vt:lpstr>Liikuntatuutorointi CampusSportilla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miika@kumppari.fi</dc:creator>
  <cp:lastModifiedBy>Anni Liina Ikonen</cp:lastModifiedBy>
  <cp:revision>38</cp:revision>
  <cp:lastPrinted>2021-02-18T14:20:43Z</cp:lastPrinted>
  <dcterms:created xsi:type="dcterms:W3CDTF">2016-08-28T11:14:02Z</dcterms:created>
  <dcterms:modified xsi:type="dcterms:W3CDTF">2021-02-18T14:21:02Z</dcterms:modified>
</cp:coreProperties>
</file>