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23"/>
  </p:notesMasterIdLst>
  <p:sldIdLst>
    <p:sldId id="289" r:id="rId6"/>
    <p:sldId id="290" r:id="rId7"/>
    <p:sldId id="294" r:id="rId8"/>
    <p:sldId id="296" r:id="rId9"/>
    <p:sldId id="295" r:id="rId10"/>
    <p:sldId id="308" r:id="rId11"/>
    <p:sldId id="304" r:id="rId12"/>
    <p:sldId id="303" r:id="rId13"/>
    <p:sldId id="301" r:id="rId14"/>
    <p:sldId id="302" r:id="rId15"/>
    <p:sldId id="297" r:id="rId16"/>
    <p:sldId id="305" r:id="rId17"/>
    <p:sldId id="298" r:id="rId18"/>
    <p:sldId id="307" r:id="rId19"/>
    <p:sldId id="273" r:id="rId20"/>
    <p:sldId id="276" r:id="rId21"/>
    <p:sldId id="268"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3C74C-39C6-4F23-B6D6-042882BB10C8}" v="78" dt="2025-12-11T09:04:09.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96301" autoAdjust="0"/>
  </p:normalViewPr>
  <p:slideViewPr>
    <p:cSldViewPr snapToGrid="0">
      <p:cViewPr varScale="1">
        <p:scale>
          <a:sx n="59" d="100"/>
          <a:sy n="59" d="100"/>
        </p:scale>
        <p:origin x="892"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to Kerttu" userId="8fa0ca17-5cd2-44ee-8735-e6a4c47ff755" providerId="ADAL" clId="{9AE5FDD3-E774-48AA-A539-53DDCEE4FDD2}"/>
    <pc:docChg chg="undo custSel mod addSld delSld modSld sldOrd">
      <pc:chgData name="Keto Kerttu" userId="8fa0ca17-5cd2-44ee-8735-e6a4c47ff755" providerId="ADAL" clId="{9AE5FDD3-E774-48AA-A539-53DDCEE4FDD2}" dt="2025-12-11T09:09:12.525" v="10103" actId="962"/>
      <pc:docMkLst>
        <pc:docMk/>
      </pc:docMkLst>
      <pc:sldChg chg="del">
        <pc:chgData name="Keto Kerttu" userId="8fa0ca17-5cd2-44ee-8735-e6a4c47ff755" providerId="ADAL" clId="{9AE5FDD3-E774-48AA-A539-53DDCEE4FDD2}" dt="2025-12-03T09:22:39.291" v="162" actId="47"/>
        <pc:sldMkLst>
          <pc:docMk/>
          <pc:sldMk cId="161884794" sldId="258"/>
        </pc:sldMkLst>
      </pc:sldChg>
      <pc:sldChg chg="del">
        <pc:chgData name="Keto Kerttu" userId="8fa0ca17-5cd2-44ee-8735-e6a4c47ff755" providerId="ADAL" clId="{9AE5FDD3-E774-48AA-A539-53DDCEE4FDD2}" dt="2025-12-03T09:21:49.055" v="156" actId="47"/>
        <pc:sldMkLst>
          <pc:docMk/>
          <pc:sldMk cId="3643897573" sldId="261"/>
        </pc:sldMkLst>
      </pc:sldChg>
      <pc:sldChg chg="del">
        <pc:chgData name="Keto Kerttu" userId="8fa0ca17-5cd2-44ee-8735-e6a4c47ff755" providerId="ADAL" clId="{9AE5FDD3-E774-48AA-A539-53DDCEE4FDD2}" dt="2025-12-05T13:41:25.798" v="3906" actId="47"/>
        <pc:sldMkLst>
          <pc:docMk/>
          <pc:sldMk cId="3415508018" sldId="264"/>
        </pc:sldMkLst>
      </pc:sldChg>
      <pc:sldChg chg="del">
        <pc:chgData name="Keto Kerttu" userId="8fa0ca17-5cd2-44ee-8735-e6a4c47ff755" providerId="ADAL" clId="{9AE5FDD3-E774-48AA-A539-53DDCEE4FDD2}" dt="2025-12-03T09:21:00.918" v="153" actId="47"/>
        <pc:sldMkLst>
          <pc:docMk/>
          <pc:sldMk cId="2343466206" sldId="267"/>
        </pc:sldMkLst>
      </pc:sldChg>
      <pc:sldChg chg="addSp delSp modSp mod ord">
        <pc:chgData name="Keto Kerttu" userId="8fa0ca17-5cd2-44ee-8735-e6a4c47ff755" providerId="ADAL" clId="{9AE5FDD3-E774-48AA-A539-53DDCEE4FDD2}" dt="2025-12-05T08:40:56.800" v="1085" actId="1076"/>
        <pc:sldMkLst>
          <pc:docMk/>
          <pc:sldMk cId="1365828506" sldId="268"/>
        </pc:sldMkLst>
        <pc:spChg chg="add mod">
          <ac:chgData name="Keto Kerttu" userId="8fa0ca17-5cd2-44ee-8735-e6a4c47ff755" providerId="ADAL" clId="{9AE5FDD3-E774-48AA-A539-53DDCEE4FDD2}" dt="2025-12-05T08:40:45.524" v="1080" actId="20577"/>
          <ac:spMkLst>
            <pc:docMk/>
            <pc:sldMk cId="1365828506" sldId="268"/>
            <ac:spMk id="4" creationId="{69BEB32C-1B8C-1734-C353-9D10FE55A2F7}"/>
          </ac:spMkLst>
        </pc:spChg>
        <pc:picChg chg="add mod">
          <ac:chgData name="Keto Kerttu" userId="8fa0ca17-5cd2-44ee-8735-e6a4c47ff755" providerId="ADAL" clId="{9AE5FDD3-E774-48AA-A539-53DDCEE4FDD2}" dt="2025-12-05T08:40:56.800" v="1085" actId="1076"/>
          <ac:picMkLst>
            <pc:docMk/>
            <pc:sldMk cId="1365828506" sldId="268"/>
            <ac:picMk id="5" creationId="{A47C5C98-FC1D-A633-2D8B-C67F86B2A131}"/>
          </ac:picMkLst>
        </pc:picChg>
      </pc:sldChg>
      <pc:sldChg chg="del">
        <pc:chgData name="Keto Kerttu" userId="8fa0ca17-5cd2-44ee-8735-e6a4c47ff755" providerId="ADAL" clId="{9AE5FDD3-E774-48AA-A539-53DDCEE4FDD2}" dt="2025-12-03T09:22:45.980" v="164" actId="47"/>
        <pc:sldMkLst>
          <pc:docMk/>
          <pc:sldMk cId="2496994878" sldId="269"/>
        </pc:sldMkLst>
      </pc:sldChg>
      <pc:sldChg chg="del">
        <pc:chgData name="Keto Kerttu" userId="8fa0ca17-5cd2-44ee-8735-e6a4c47ff755" providerId="ADAL" clId="{9AE5FDD3-E774-48AA-A539-53DDCEE4FDD2}" dt="2025-12-03T09:21:50.962" v="157" actId="47"/>
        <pc:sldMkLst>
          <pc:docMk/>
          <pc:sldMk cId="3836981584" sldId="271"/>
        </pc:sldMkLst>
      </pc:sldChg>
      <pc:sldChg chg="delSp modSp mod">
        <pc:chgData name="Keto Kerttu" userId="8fa0ca17-5cd2-44ee-8735-e6a4c47ff755" providerId="ADAL" clId="{9AE5FDD3-E774-48AA-A539-53DDCEE4FDD2}" dt="2025-12-11T07:22:16.963" v="7234" actId="20577"/>
        <pc:sldMkLst>
          <pc:docMk/>
          <pc:sldMk cId="2826832730" sldId="273"/>
        </pc:sldMkLst>
        <pc:spChg chg="mod">
          <ac:chgData name="Keto Kerttu" userId="8fa0ca17-5cd2-44ee-8735-e6a4c47ff755" providerId="ADAL" clId="{9AE5FDD3-E774-48AA-A539-53DDCEE4FDD2}" dt="2025-12-11T07:22:16.963" v="7234" actId="20577"/>
          <ac:spMkLst>
            <pc:docMk/>
            <pc:sldMk cId="2826832730" sldId="273"/>
            <ac:spMk id="2" creationId="{EA5FBE83-5C7E-E34B-8D51-2CF7273E5B1E}"/>
          </ac:spMkLst>
        </pc:spChg>
        <pc:spChg chg="mod">
          <ac:chgData name="Keto Kerttu" userId="8fa0ca17-5cd2-44ee-8735-e6a4c47ff755" providerId="ADAL" clId="{9AE5FDD3-E774-48AA-A539-53DDCEE4FDD2}" dt="2025-12-11T07:20:04.078" v="7171" actId="20577"/>
          <ac:spMkLst>
            <pc:docMk/>
            <pc:sldMk cId="2826832730" sldId="273"/>
            <ac:spMk id="4" creationId="{24E84C9E-6519-DF48-9C66-B6848F93CB46}"/>
          </ac:spMkLst>
        </pc:spChg>
      </pc:sldChg>
      <pc:sldChg chg="del">
        <pc:chgData name="Keto Kerttu" userId="8fa0ca17-5cd2-44ee-8735-e6a4c47ff755" providerId="ADAL" clId="{9AE5FDD3-E774-48AA-A539-53DDCEE4FDD2}" dt="2025-12-03T09:22:41.001" v="163" actId="47"/>
        <pc:sldMkLst>
          <pc:docMk/>
          <pc:sldMk cId="2058236925" sldId="274"/>
        </pc:sldMkLst>
      </pc:sldChg>
      <pc:sldChg chg="del">
        <pc:chgData name="Keto Kerttu" userId="8fa0ca17-5cd2-44ee-8735-e6a4c47ff755" providerId="ADAL" clId="{9AE5FDD3-E774-48AA-A539-53DDCEE4FDD2}" dt="2025-12-03T09:21:03.148" v="154" actId="47"/>
        <pc:sldMkLst>
          <pc:docMk/>
          <pc:sldMk cId="1153550801" sldId="275"/>
        </pc:sldMkLst>
      </pc:sldChg>
      <pc:sldChg chg="modSp mod">
        <pc:chgData name="Keto Kerttu" userId="8fa0ca17-5cd2-44ee-8735-e6a4c47ff755" providerId="ADAL" clId="{9AE5FDD3-E774-48AA-A539-53DDCEE4FDD2}" dt="2025-12-11T08:02:15.529" v="7400" actId="20577"/>
        <pc:sldMkLst>
          <pc:docMk/>
          <pc:sldMk cId="342893554" sldId="276"/>
        </pc:sldMkLst>
        <pc:spChg chg="mod">
          <ac:chgData name="Keto Kerttu" userId="8fa0ca17-5cd2-44ee-8735-e6a4c47ff755" providerId="ADAL" clId="{9AE5FDD3-E774-48AA-A539-53DDCEE4FDD2}" dt="2025-12-05T08:37:14.595" v="938" actId="20577"/>
          <ac:spMkLst>
            <pc:docMk/>
            <pc:sldMk cId="342893554" sldId="276"/>
            <ac:spMk id="2" creationId="{5BE4B473-9634-CA47-A197-C316330DD1B0}"/>
          </ac:spMkLst>
        </pc:spChg>
        <pc:spChg chg="mod">
          <ac:chgData name="Keto Kerttu" userId="8fa0ca17-5cd2-44ee-8735-e6a4c47ff755" providerId="ADAL" clId="{9AE5FDD3-E774-48AA-A539-53DDCEE4FDD2}" dt="2025-12-05T08:40:01.560" v="1052" actId="1076"/>
          <ac:spMkLst>
            <pc:docMk/>
            <pc:sldMk cId="342893554" sldId="276"/>
            <ac:spMk id="3" creationId="{A88C8D7F-52C2-8140-B55B-0C9D21D2A0D2}"/>
          </ac:spMkLst>
        </pc:spChg>
        <pc:spChg chg="mod">
          <ac:chgData name="Keto Kerttu" userId="8fa0ca17-5cd2-44ee-8735-e6a4c47ff755" providerId="ADAL" clId="{9AE5FDD3-E774-48AA-A539-53DDCEE4FDD2}" dt="2025-12-11T08:02:15.529" v="7400" actId="20577"/>
          <ac:spMkLst>
            <pc:docMk/>
            <pc:sldMk cId="342893554" sldId="276"/>
            <ac:spMk id="4" creationId="{F177619E-B7DB-EA9E-C354-B0668BBFAE6F}"/>
          </ac:spMkLst>
        </pc:spChg>
      </pc:sldChg>
      <pc:sldChg chg="delSp del mod">
        <pc:chgData name="Keto Kerttu" userId="8fa0ca17-5cd2-44ee-8735-e6a4c47ff755" providerId="ADAL" clId="{9AE5FDD3-E774-48AA-A539-53DDCEE4FDD2}" dt="2025-12-05T13:41:33.643" v="3909" actId="47"/>
        <pc:sldMkLst>
          <pc:docMk/>
          <pc:sldMk cId="4248063584" sldId="287"/>
        </pc:sldMkLst>
      </pc:sldChg>
      <pc:sldChg chg="del">
        <pc:chgData name="Keto Kerttu" userId="8fa0ca17-5cd2-44ee-8735-e6a4c47ff755" providerId="ADAL" clId="{9AE5FDD3-E774-48AA-A539-53DDCEE4FDD2}" dt="2025-12-05T13:36:01.704" v="3712" actId="47"/>
        <pc:sldMkLst>
          <pc:docMk/>
          <pc:sldMk cId="1196411584" sldId="288"/>
        </pc:sldMkLst>
      </pc:sldChg>
      <pc:sldChg chg="modSp mod">
        <pc:chgData name="Keto Kerttu" userId="8fa0ca17-5cd2-44ee-8735-e6a4c47ff755" providerId="ADAL" clId="{9AE5FDD3-E774-48AA-A539-53DDCEE4FDD2}" dt="2025-12-11T07:14:41.743" v="6927" actId="27636"/>
        <pc:sldMkLst>
          <pc:docMk/>
          <pc:sldMk cId="3008504046" sldId="289"/>
        </pc:sldMkLst>
        <pc:spChg chg="mod">
          <ac:chgData name="Keto Kerttu" userId="8fa0ca17-5cd2-44ee-8735-e6a4c47ff755" providerId="ADAL" clId="{9AE5FDD3-E774-48AA-A539-53DDCEE4FDD2}" dt="2025-12-09T12:58:33.991" v="6647" actId="27636"/>
          <ac:spMkLst>
            <pc:docMk/>
            <pc:sldMk cId="3008504046" sldId="289"/>
            <ac:spMk id="2" creationId="{5B79AB55-A9AF-DC08-F841-98E9D5F588AD}"/>
          </ac:spMkLst>
        </pc:spChg>
        <pc:spChg chg="mod">
          <ac:chgData name="Keto Kerttu" userId="8fa0ca17-5cd2-44ee-8735-e6a4c47ff755" providerId="ADAL" clId="{9AE5FDD3-E774-48AA-A539-53DDCEE4FDD2}" dt="2025-12-11T07:14:41.743" v="6927" actId="27636"/>
          <ac:spMkLst>
            <pc:docMk/>
            <pc:sldMk cId="3008504046" sldId="289"/>
            <ac:spMk id="3" creationId="{5D66E831-C1B3-AB94-C9CE-D2713598BECE}"/>
          </ac:spMkLst>
        </pc:spChg>
        <pc:spChg chg="mod">
          <ac:chgData name="Keto Kerttu" userId="8fa0ca17-5cd2-44ee-8735-e6a4c47ff755" providerId="ADAL" clId="{9AE5FDD3-E774-48AA-A539-53DDCEE4FDD2}" dt="2025-12-09T07:22:40.046" v="5210" actId="1076"/>
          <ac:spMkLst>
            <pc:docMk/>
            <pc:sldMk cId="3008504046" sldId="289"/>
            <ac:spMk id="4" creationId="{E8C087F3-44EF-874B-D6FA-DFD45A2D392F}"/>
          </ac:spMkLst>
        </pc:spChg>
      </pc:sldChg>
      <pc:sldChg chg="addSp delSp modSp mod ord">
        <pc:chgData name="Keto Kerttu" userId="8fa0ca17-5cd2-44ee-8735-e6a4c47ff755" providerId="ADAL" clId="{9AE5FDD3-E774-48AA-A539-53DDCEE4FDD2}" dt="2025-12-11T09:06:04.102" v="8231" actId="962"/>
        <pc:sldMkLst>
          <pc:docMk/>
          <pc:sldMk cId="2706552025" sldId="290"/>
        </pc:sldMkLst>
        <pc:spChg chg="mod">
          <ac:chgData name="Keto Kerttu" userId="8fa0ca17-5cd2-44ee-8735-e6a4c47ff755" providerId="ADAL" clId="{9AE5FDD3-E774-48AA-A539-53DDCEE4FDD2}" dt="2025-12-03T09:27:08.314" v="454" actId="1076"/>
          <ac:spMkLst>
            <pc:docMk/>
            <pc:sldMk cId="2706552025" sldId="290"/>
            <ac:spMk id="2" creationId="{C03D485A-61CA-F076-44EE-F188B02347ED}"/>
          </ac:spMkLst>
        </pc:spChg>
        <pc:spChg chg="mod">
          <ac:chgData name="Keto Kerttu" userId="8fa0ca17-5cd2-44ee-8735-e6a4c47ff755" providerId="ADAL" clId="{9AE5FDD3-E774-48AA-A539-53DDCEE4FDD2}" dt="2025-12-11T07:23:52.188" v="7370" actId="1076"/>
          <ac:spMkLst>
            <pc:docMk/>
            <pc:sldMk cId="2706552025" sldId="290"/>
            <ac:spMk id="3" creationId="{58F27BFD-191B-6074-D4C2-974ECDADE2EE}"/>
          </ac:spMkLst>
        </pc:spChg>
        <pc:picChg chg="add mod modCrop">
          <ac:chgData name="Keto Kerttu" userId="8fa0ca17-5cd2-44ee-8735-e6a4c47ff755" providerId="ADAL" clId="{9AE5FDD3-E774-48AA-A539-53DDCEE4FDD2}" dt="2025-12-11T09:06:04.102" v="8231" actId="962"/>
          <ac:picMkLst>
            <pc:docMk/>
            <pc:sldMk cId="2706552025" sldId="290"/>
            <ac:picMk id="5" creationId="{CF4CA11F-F176-21D1-B99C-97BEC8234A8F}"/>
          </ac:picMkLst>
        </pc:picChg>
        <pc:picChg chg="add mod">
          <ac:chgData name="Keto Kerttu" userId="8fa0ca17-5cd2-44ee-8735-e6a4c47ff755" providerId="ADAL" clId="{9AE5FDD3-E774-48AA-A539-53DDCEE4FDD2}" dt="2025-12-03T09:29:54.706" v="595" actId="1076"/>
          <ac:picMkLst>
            <pc:docMk/>
            <pc:sldMk cId="2706552025" sldId="290"/>
            <ac:picMk id="6" creationId="{89E64814-EFA1-C906-D4F8-2B9FA6A9ADFD}"/>
          </ac:picMkLst>
        </pc:picChg>
        <pc:picChg chg="add mod">
          <ac:chgData name="Keto Kerttu" userId="8fa0ca17-5cd2-44ee-8735-e6a4c47ff755" providerId="ADAL" clId="{9AE5FDD3-E774-48AA-A539-53DDCEE4FDD2}" dt="2025-12-03T09:33:43.141" v="647" actId="1076"/>
          <ac:picMkLst>
            <pc:docMk/>
            <pc:sldMk cId="2706552025" sldId="290"/>
            <ac:picMk id="8" creationId="{D0322991-49E4-0918-DA64-009ABB75327E}"/>
          </ac:picMkLst>
        </pc:picChg>
      </pc:sldChg>
      <pc:sldChg chg="del">
        <pc:chgData name="Keto Kerttu" userId="8fa0ca17-5cd2-44ee-8735-e6a4c47ff755" providerId="ADAL" clId="{9AE5FDD3-E774-48AA-A539-53DDCEE4FDD2}" dt="2025-12-05T13:36:04.693" v="3713" actId="47"/>
        <pc:sldMkLst>
          <pc:docMk/>
          <pc:sldMk cId="684172939" sldId="291"/>
        </pc:sldMkLst>
      </pc:sldChg>
      <pc:sldChg chg="del ord">
        <pc:chgData name="Keto Kerttu" userId="8fa0ca17-5cd2-44ee-8735-e6a4c47ff755" providerId="ADAL" clId="{9AE5FDD3-E774-48AA-A539-53DDCEE4FDD2}" dt="2025-12-09T08:13:55.046" v="5994" actId="47"/>
        <pc:sldMkLst>
          <pc:docMk/>
          <pc:sldMk cId="715602901" sldId="292"/>
        </pc:sldMkLst>
      </pc:sldChg>
      <pc:sldChg chg="del">
        <pc:chgData name="Keto Kerttu" userId="8fa0ca17-5cd2-44ee-8735-e6a4c47ff755" providerId="ADAL" clId="{9AE5FDD3-E774-48AA-A539-53DDCEE4FDD2}" dt="2025-12-03T09:20:59.380" v="152" actId="47"/>
        <pc:sldMkLst>
          <pc:docMk/>
          <pc:sldMk cId="290330253" sldId="293"/>
        </pc:sldMkLst>
      </pc:sldChg>
      <pc:sldChg chg="addSp delSp modSp new del mod">
        <pc:chgData name="Keto Kerttu" userId="8fa0ca17-5cd2-44ee-8735-e6a4c47ff755" providerId="ADAL" clId="{9AE5FDD3-E774-48AA-A539-53DDCEE4FDD2}" dt="2025-12-09T12:59:32.027" v="6791" actId="47"/>
        <pc:sldMkLst>
          <pc:docMk/>
          <pc:sldMk cId="2304293757" sldId="293"/>
        </pc:sldMkLst>
      </pc:sldChg>
      <pc:sldChg chg="delSp modSp new mod">
        <pc:chgData name="Keto Kerttu" userId="8fa0ca17-5cd2-44ee-8735-e6a4c47ff755" providerId="ADAL" clId="{9AE5FDD3-E774-48AA-A539-53DDCEE4FDD2}" dt="2025-12-09T07:28:46.822" v="5261" actId="20577"/>
        <pc:sldMkLst>
          <pc:docMk/>
          <pc:sldMk cId="2869233337" sldId="294"/>
        </pc:sldMkLst>
        <pc:spChg chg="mod">
          <ac:chgData name="Keto Kerttu" userId="8fa0ca17-5cd2-44ee-8735-e6a4c47ff755" providerId="ADAL" clId="{9AE5FDD3-E774-48AA-A539-53DDCEE4FDD2}" dt="2025-12-05T09:24:14.992" v="1253" actId="1076"/>
          <ac:spMkLst>
            <pc:docMk/>
            <pc:sldMk cId="2869233337" sldId="294"/>
            <ac:spMk id="2" creationId="{F1712807-8A74-4685-3FA9-7C24E55FF236}"/>
          </ac:spMkLst>
        </pc:spChg>
        <pc:spChg chg="mod">
          <ac:chgData name="Keto Kerttu" userId="8fa0ca17-5cd2-44ee-8735-e6a4c47ff755" providerId="ADAL" clId="{9AE5FDD3-E774-48AA-A539-53DDCEE4FDD2}" dt="2025-12-05T09:27:48.341" v="1569" actId="27636"/>
          <ac:spMkLst>
            <pc:docMk/>
            <pc:sldMk cId="2869233337" sldId="294"/>
            <ac:spMk id="3" creationId="{3663B270-D4F9-17A7-EFA9-EEE03BA01E7D}"/>
          </ac:spMkLst>
        </pc:spChg>
        <pc:spChg chg="mod">
          <ac:chgData name="Keto Kerttu" userId="8fa0ca17-5cd2-44ee-8735-e6a4c47ff755" providerId="ADAL" clId="{9AE5FDD3-E774-48AA-A539-53DDCEE4FDD2}" dt="2025-12-09T07:28:46.822" v="5261" actId="20577"/>
          <ac:spMkLst>
            <pc:docMk/>
            <pc:sldMk cId="2869233337" sldId="294"/>
            <ac:spMk id="4" creationId="{2C289140-C668-0B35-291A-3CB36B7EC9A4}"/>
          </ac:spMkLst>
        </pc:spChg>
      </pc:sldChg>
      <pc:sldChg chg="addSp delSp modSp new mod">
        <pc:chgData name="Keto Kerttu" userId="8fa0ca17-5cd2-44ee-8735-e6a4c47ff755" providerId="ADAL" clId="{9AE5FDD3-E774-48AA-A539-53DDCEE4FDD2}" dt="2025-12-09T13:01:42.960" v="6803" actId="5793"/>
        <pc:sldMkLst>
          <pc:docMk/>
          <pc:sldMk cId="297329109" sldId="295"/>
        </pc:sldMkLst>
        <pc:spChg chg="mod">
          <ac:chgData name="Keto Kerttu" userId="8fa0ca17-5cd2-44ee-8735-e6a4c47ff755" providerId="ADAL" clId="{9AE5FDD3-E774-48AA-A539-53DDCEE4FDD2}" dt="2025-12-09T07:49:15.923" v="5660" actId="20577"/>
          <ac:spMkLst>
            <pc:docMk/>
            <pc:sldMk cId="297329109" sldId="295"/>
            <ac:spMk id="3" creationId="{5824B25C-B1CB-18A3-DF77-97C0C790CFF2}"/>
          </ac:spMkLst>
        </pc:spChg>
        <pc:spChg chg="add mod">
          <ac:chgData name="Keto Kerttu" userId="8fa0ca17-5cd2-44ee-8735-e6a4c47ff755" providerId="ADAL" clId="{9AE5FDD3-E774-48AA-A539-53DDCEE4FDD2}" dt="2025-12-09T13:01:42.960" v="6803" actId="5793"/>
          <ac:spMkLst>
            <pc:docMk/>
            <pc:sldMk cId="297329109" sldId="295"/>
            <ac:spMk id="9" creationId="{23575A38-833C-627A-F37E-6C904D446B8E}"/>
          </ac:spMkLst>
        </pc:spChg>
        <pc:picChg chg="add mod">
          <ac:chgData name="Keto Kerttu" userId="8fa0ca17-5cd2-44ee-8735-e6a4c47ff755" providerId="ADAL" clId="{9AE5FDD3-E774-48AA-A539-53DDCEE4FDD2}" dt="2025-12-09T07:50:25.347" v="5675" actId="1076"/>
          <ac:picMkLst>
            <pc:docMk/>
            <pc:sldMk cId="297329109" sldId="295"/>
            <ac:picMk id="7" creationId="{33F475BE-0C14-95AD-C771-9BFFBCF329F0}"/>
          </ac:picMkLst>
        </pc:picChg>
      </pc:sldChg>
      <pc:sldChg chg="delSp modSp new mod ord">
        <pc:chgData name="Keto Kerttu" userId="8fa0ca17-5cd2-44ee-8735-e6a4c47ff755" providerId="ADAL" clId="{9AE5FDD3-E774-48AA-A539-53DDCEE4FDD2}" dt="2025-12-09T12:33:46.908" v="6488" actId="20577"/>
        <pc:sldMkLst>
          <pc:docMk/>
          <pc:sldMk cId="3997280061" sldId="296"/>
        </pc:sldMkLst>
        <pc:spChg chg="mod">
          <ac:chgData name="Keto Kerttu" userId="8fa0ca17-5cd2-44ee-8735-e6a4c47ff755" providerId="ADAL" clId="{9AE5FDD3-E774-48AA-A539-53DDCEE4FDD2}" dt="2025-12-05T09:33:31.735" v="1879" actId="20577"/>
          <ac:spMkLst>
            <pc:docMk/>
            <pc:sldMk cId="3997280061" sldId="296"/>
            <ac:spMk id="4" creationId="{EE8744EF-6AEB-8695-AF3C-C31AC77072F0}"/>
          </ac:spMkLst>
        </pc:spChg>
        <pc:spChg chg="mod">
          <ac:chgData name="Keto Kerttu" userId="8fa0ca17-5cd2-44ee-8735-e6a4c47ff755" providerId="ADAL" clId="{9AE5FDD3-E774-48AA-A539-53DDCEE4FDD2}" dt="2025-12-09T12:33:46.908" v="6488" actId="20577"/>
          <ac:spMkLst>
            <pc:docMk/>
            <pc:sldMk cId="3997280061" sldId="296"/>
            <ac:spMk id="6" creationId="{F6A89618-8EA9-40FA-CAA9-5CD5FF51ED8E}"/>
          </ac:spMkLst>
        </pc:spChg>
      </pc:sldChg>
      <pc:sldChg chg="delSp modSp new mod">
        <pc:chgData name="Keto Kerttu" userId="8fa0ca17-5cd2-44ee-8735-e6a4c47ff755" providerId="ADAL" clId="{9AE5FDD3-E774-48AA-A539-53DDCEE4FDD2}" dt="2025-12-09T13:04:35.897" v="6808" actId="20577"/>
        <pc:sldMkLst>
          <pc:docMk/>
          <pc:sldMk cId="277177752" sldId="297"/>
        </pc:sldMkLst>
        <pc:spChg chg="mod">
          <ac:chgData name="Keto Kerttu" userId="8fa0ca17-5cd2-44ee-8735-e6a4c47ff755" providerId="ADAL" clId="{9AE5FDD3-E774-48AA-A539-53DDCEE4FDD2}" dt="2025-12-05T09:33:59.671" v="1938" actId="20577"/>
          <ac:spMkLst>
            <pc:docMk/>
            <pc:sldMk cId="277177752" sldId="297"/>
            <ac:spMk id="4" creationId="{7008150F-C596-B712-2B71-88F309F5C51A}"/>
          </ac:spMkLst>
        </pc:spChg>
        <pc:spChg chg="mod">
          <ac:chgData name="Keto Kerttu" userId="8fa0ca17-5cd2-44ee-8735-e6a4c47ff755" providerId="ADAL" clId="{9AE5FDD3-E774-48AA-A539-53DDCEE4FDD2}" dt="2025-12-09T13:04:35.897" v="6808" actId="20577"/>
          <ac:spMkLst>
            <pc:docMk/>
            <pc:sldMk cId="277177752" sldId="297"/>
            <ac:spMk id="6" creationId="{C519E231-7695-C6F7-74FB-9781B4B24559}"/>
          </ac:spMkLst>
        </pc:spChg>
      </pc:sldChg>
      <pc:sldChg chg="add del">
        <pc:chgData name="Keto Kerttu" userId="8fa0ca17-5cd2-44ee-8735-e6a4c47ff755" providerId="ADAL" clId="{9AE5FDD3-E774-48AA-A539-53DDCEE4FDD2}" dt="2025-12-05T09:18:50.544" v="1089" actId="2890"/>
        <pc:sldMkLst>
          <pc:docMk/>
          <pc:sldMk cId="2648217704" sldId="298"/>
        </pc:sldMkLst>
      </pc:sldChg>
      <pc:sldChg chg="addSp modSp add mod ord">
        <pc:chgData name="Keto Kerttu" userId="8fa0ca17-5cd2-44ee-8735-e6a4c47ff755" providerId="ADAL" clId="{9AE5FDD3-E774-48AA-A539-53DDCEE4FDD2}" dt="2025-12-11T09:07:33.528" v="9083" actId="962"/>
        <pc:sldMkLst>
          <pc:docMk/>
          <pc:sldMk cId="3935786516" sldId="298"/>
        </pc:sldMkLst>
        <pc:spChg chg="mod">
          <ac:chgData name="Keto Kerttu" userId="8fa0ca17-5cd2-44ee-8735-e6a4c47ff755" providerId="ADAL" clId="{9AE5FDD3-E774-48AA-A539-53DDCEE4FDD2}" dt="2025-12-05T09:19:27.336" v="1104" actId="20577"/>
          <ac:spMkLst>
            <pc:docMk/>
            <pc:sldMk cId="3935786516" sldId="298"/>
            <ac:spMk id="2" creationId="{81DCCFC5-6ADE-D01E-39C1-CA6A719699A5}"/>
          </ac:spMkLst>
        </pc:spChg>
        <pc:spChg chg="mod">
          <ac:chgData name="Keto Kerttu" userId="8fa0ca17-5cd2-44ee-8735-e6a4c47ff755" providerId="ADAL" clId="{9AE5FDD3-E774-48AA-A539-53DDCEE4FDD2}" dt="2025-12-09T07:30:47.535" v="5321" actId="20577"/>
          <ac:spMkLst>
            <pc:docMk/>
            <pc:sldMk cId="3935786516" sldId="298"/>
            <ac:spMk id="3" creationId="{3250CFFF-11A3-DD73-E8BF-0FF557274FCF}"/>
          </ac:spMkLst>
        </pc:spChg>
        <pc:picChg chg="add mod">
          <ac:chgData name="Keto Kerttu" userId="8fa0ca17-5cd2-44ee-8735-e6a4c47ff755" providerId="ADAL" clId="{9AE5FDD3-E774-48AA-A539-53DDCEE4FDD2}" dt="2025-12-11T09:07:33.528" v="9083" actId="962"/>
          <ac:picMkLst>
            <pc:docMk/>
            <pc:sldMk cId="3935786516" sldId="298"/>
            <ac:picMk id="5" creationId="{DAA49F2B-5F22-607F-7DD0-DCC4C1BDF16A}"/>
          </ac:picMkLst>
        </pc:picChg>
        <pc:picChg chg="mod">
          <ac:chgData name="Keto Kerttu" userId="8fa0ca17-5cd2-44ee-8735-e6a4c47ff755" providerId="ADAL" clId="{9AE5FDD3-E774-48AA-A539-53DDCEE4FDD2}" dt="2025-12-05T13:48:37.406" v="4479" actId="1076"/>
          <ac:picMkLst>
            <pc:docMk/>
            <pc:sldMk cId="3935786516" sldId="298"/>
            <ac:picMk id="8" creationId="{6828E564-0E6C-7551-A546-759F909C141C}"/>
          </ac:picMkLst>
        </pc:picChg>
      </pc:sldChg>
      <pc:sldChg chg="modSp add del mod ord">
        <pc:chgData name="Keto Kerttu" userId="8fa0ca17-5cd2-44ee-8735-e6a4c47ff755" providerId="ADAL" clId="{9AE5FDD3-E774-48AA-A539-53DDCEE4FDD2}" dt="2025-12-09T07:28:55.068" v="5262" actId="47"/>
        <pc:sldMkLst>
          <pc:docMk/>
          <pc:sldMk cId="1962339055" sldId="299"/>
        </pc:sldMkLst>
      </pc:sldChg>
      <pc:sldChg chg="addSp delSp modSp add del mod ord">
        <pc:chgData name="Keto Kerttu" userId="8fa0ca17-5cd2-44ee-8735-e6a4c47ff755" providerId="ADAL" clId="{9AE5FDD3-E774-48AA-A539-53DDCEE4FDD2}" dt="2025-12-05T13:54:25.773" v="4691" actId="47"/>
        <pc:sldMkLst>
          <pc:docMk/>
          <pc:sldMk cId="2317504531" sldId="300"/>
        </pc:sldMkLst>
      </pc:sldChg>
      <pc:sldChg chg="addSp delSp modSp add mod ord">
        <pc:chgData name="Keto Kerttu" userId="8fa0ca17-5cd2-44ee-8735-e6a4c47ff755" providerId="ADAL" clId="{9AE5FDD3-E774-48AA-A539-53DDCEE4FDD2}" dt="2025-12-11T07:18:08.148" v="7143" actId="27636"/>
        <pc:sldMkLst>
          <pc:docMk/>
          <pc:sldMk cId="3538329999" sldId="301"/>
        </pc:sldMkLst>
        <pc:spChg chg="mod">
          <ac:chgData name="Keto Kerttu" userId="8fa0ca17-5cd2-44ee-8735-e6a4c47ff755" providerId="ADAL" clId="{9AE5FDD3-E774-48AA-A539-53DDCEE4FDD2}" dt="2025-12-09T08:06:13.257" v="5820" actId="20577"/>
          <ac:spMkLst>
            <pc:docMk/>
            <pc:sldMk cId="3538329999" sldId="301"/>
            <ac:spMk id="2" creationId="{ADE209AE-203B-28ED-A3D5-91F38C483DA5}"/>
          </ac:spMkLst>
        </pc:spChg>
        <pc:spChg chg="mod">
          <ac:chgData name="Keto Kerttu" userId="8fa0ca17-5cd2-44ee-8735-e6a4c47ff755" providerId="ADAL" clId="{9AE5FDD3-E774-48AA-A539-53DDCEE4FDD2}" dt="2025-12-11T07:18:08.148" v="7143" actId="27636"/>
          <ac:spMkLst>
            <pc:docMk/>
            <pc:sldMk cId="3538329999" sldId="301"/>
            <ac:spMk id="4" creationId="{B93A46DC-61DF-8A3C-A871-13EBEBAC1879}"/>
          </ac:spMkLst>
        </pc:spChg>
      </pc:sldChg>
      <pc:sldChg chg="delSp modSp add mod">
        <pc:chgData name="Keto Kerttu" userId="8fa0ca17-5cd2-44ee-8735-e6a4c47ff755" providerId="ADAL" clId="{9AE5FDD3-E774-48AA-A539-53DDCEE4FDD2}" dt="2025-12-11T07:18:17.806" v="7153"/>
        <pc:sldMkLst>
          <pc:docMk/>
          <pc:sldMk cId="1043038914" sldId="302"/>
        </pc:sldMkLst>
        <pc:spChg chg="mod">
          <ac:chgData name="Keto Kerttu" userId="8fa0ca17-5cd2-44ee-8735-e6a4c47ff755" providerId="ADAL" clId="{9AE5FDD3-E774-48AA-A539-53DDCEE4FDD2}" dt="2025-12-09T08:06:18.947" v="5824" actId="20577"/>
          <ac:spMkLst>
            <pc:docMk/>
            <pc:sldMk cId="1043038914" sldId="302"/>
            <ac:spMk id="2" creationId="{323E6237-598B-6129-2D48-24D2555ED2F2}"/>
          </ac:spMkLst>
        </pc:spChg>
        <pc:spChg chg="mod">
          <ac:chgData name="Keto Kerttu" userId="8fa0ca17-5cd2-44ee-8735-e6a4c47ff755" providerId="ADAL" clId="{9AE5FDD3-E774-48AA-A539-53DDCEE4FDD2}" dt="2025-12-11T07:18:17.806" v="7153"/>
          <ac:spMkLst>
            <pc:docMk/>
            <pc:sldMk cId="1043038914" sldId="302"/>
            <ac:spMk id="4" creationId="{002D558C-06DA-E847-B615-4247FBDFDB1C}"/>
          </ac:spMkLst>
        </pc:spChg>
      </pc:sldChg>
      <pc:sldChg chg="addSp modSp add mod ord">
        <pc:chgData name="Keto Kerttu" userId="8fa0ca17-5cd2-44ee-8735-e6a4c47ff755" providerId="ADAL" clId="{9AE5FDD3-E774-48AA-A539-53DDCEE4FDD2}" dt="2025-12-09T13:26:50.588" v="6820" actId="27636"/>
        <pc:sldMkLst>
          <pc:docMk/>
          <pc:sldMk cId="2207528152" sldId="303"/>
        </pc:sldMkLst>
        <pc:spChg chg="mod">
          <ac:chgData name="Keto Kerttu" userId="8fa0ca17-5cd2-44ee-8735-e6a4c47ff755" providerId="ADAL" clId="{9AE5FDD3-E774-48AA-A539-53DDCEE4FDD2}" dt="2025-12-09T12:56:39.304" v="6588" actId="20577"/>
          <ac:spMkLst>
            <pc:docMk/>
            <pc:sldMk cId="2207528152" sldId="303"/>
            <ac:spMk id="2" creationId="{37DC3E8D-E95E-ED2D-2A08-B9B9E6AD72EB}"/>
          </ac:spMkLst>
        </pc:spChg>
        <pc:spChg chg="mod">
          <ac:chgData name="Keto Kerttu" userId="8fa0ca17-5cd2-44ee-8735-e6a4c47ff755" providerId="ADAL" clId="{9AE5FDD3-E774-48AA-A539-53DDCEE4FDD2}" dt="2025-12-09T13:26:50.588" v="6820" actId="27636"/>
          <ac:spMkLst>
            <pc:docMk/>
            <pc:sldMk cId="2207528152" sldId="303"/>
            <ac:spMk id="4" creationId="{42023198-CE7D-4FE5-7864-6E9380B2F5BE}"/>
          </ac:spMkLst>
        </pc:spChg>
        <pc:picChg chg="add mod">
          <ac:chgData name="Keto Kerttu" userId="8fa0ca17-5cd2-44ee-8735-e6a4c47ff755" providerId="ADAL" clId="{9AE5FDD3-E774-48AA-A539-53DDCEE4FDD2}" dt="2025-12-09T08:02:38.694" v="5712" actId="1076"/>
          <ac:picMkLst>
            <pc:docMk/>
            <pc:sldMk cId="2207528152" sldId="303"/>
            <ac:picMk id="3" creationId="{E059D011-31B1-5ACD-D072-A76599DC59E3}"/>
          </ac:picMkLst>
        </pc:picChg>
      </pc:sldChg>
      <pc:sldChg chg="modSp add mod ord">
        <pc:chgData name="Keto Kerttu" userId="8fa0ca17-5cd2-44ee-8735-e6a4c47ff755" providerId="ADAL" clId="{9AE5FDD3-E774-48AA-A539-53DDCEE4FDD2}" dt="2025-12-09T07:55:39.412" v="5707" actId="1076"/>
        <pc:sldMkLst>
          <pc:docMk/>
          <pc:sldMk cId="3029928300" sldId="304"/>
        </pc:sldMkLst>
        <pc:spChg chg="mod">
          <ac:chgData name="Keto Kerttu" userId="8fa0ca17-5cd2-44ee-8735-e6a4c47ff755" providerId="ADAL" clId="{9AE5FDD3-E774-48AA-A539-53DDCEE4FDD2}" dt="2025-12-09T07:55:39.412" v="5707" actId="1076"/>
          <ac:spMkLst>
            <pc:docMk/>
            <pc:sldMk cId="3029928300" sldId="304"/>
            <ac:spMk id="4" creationId="{F24B5A85-E143-C26C-F38D-0DCC8A45719C}"/>
          </ac:spMkLst>
        </pc:spChg>
        <pc:spChg chg="mod">
          <ac:chgData name="Keto Kerttu" userId="8fa0ca17-5cd2-44ee-8735-e6a4c47ff755" providerId="ADAL" clId="{9AE5FDD3-E774-48AA-A539-53DDCEE4FDD2}" dt="2025-12-05T13:59:00.438" v="4834" actId="27636"/>
          <ac:spMkLst>
            <pc:docMk/>
            <pc:sldMk cId="3029928300" sldId="304"/>
            <ac:spMk id="6" creationId="{E35622A3-6F08-1A88-A35C-3ADEC9BAB477}"/>
          </ac:spMkLst>
        </pc:spChg>
      </pc:sldChg>
      <pc:sldChg chg="delSp modSp add mod ord">
        <pc:chgData name="Keto Kerttu" userId="8fa0ca17-5cd2-44ee-8735-e6a4c47ff755" providerId="ADAL" clId="{9AE5FDD3-E774-48AA-A539-53DDCEE4FDD2}" dt="2025-12-11T07:15:28.612" v="6985" actId="20577"/>
        <pc:sldMkLst>
          <pc:docMk/>
          <pc:sldMk cId="3172775544" sldId="305"/>
        </pc:sldMkLst>
        <pc:spChg chg="mod">
          <ac:chgData name="Keto Kerttu" userId="8fa0ca17-5cd2-44ee-8735-e6a4c47ff755" providerId="ADAL" clId="{9AE5FDD3-E774-48AA-A539-53DDCEE4FDD2}" dt="2025-12-05T13:35:55.888" v="3711" actId="20577"/>
          <ac:spMkLst>
            <pc:docMk/>
            <pc:sldMk cId="3172775544" sldId="305"/>
            <ac:spMk id="2" creationId="{8D1E51A9-68F9-DC21-EFBE-05A160544D85}"/>
          </ac:spMkLst>
        </pc:spChg>
        <pc:spChg chg="mod">
          <ac:chgData name="Keto Kerttu" userId="8fa0ca17-5cd2-44ee-8735-e6a4c47ff755" providerId="ADAL" clId="{9AE5FDD3-E774-48AA-A539-53DDCEE4FDD2}" dt="2025-12-11T07:15:28.612" v="6985" actId="20577"/>
          <ac:spMkLst>
            <pc:docMk/>
            <pc:sldMk cId="3172775544" sldId="305"/>
            <ac:spMk id="4" creationId="{3939FFC7-21F9-FCF2-ADC0-297B7CBB9945}"/>
          </ac:spMkLst>
        </pc:spChg>
      </pc:sldChg>
      <pc:sldChg chg="addSp delSp modSp new del mod">
        <pc:chgData name="Keto Kerttu" userId="8fa0ca17-5cd2-44ee-8735-e6a4c47ff755" providerId="ADAL" clId="{9AE5FDD3-E774-48AA-A539-53DDCEE4FDD2}" dt="2025-12-09T13:26:57.264" v="6821" actId="47"/>
        <pc:sldMkLst>
          <pc:docMk/>
          <pc:sldMk cId="2987815786" sldId="306"/>
        </pc:sldMkLst>
      </pc:sldChg>
      <pc:sldChg chg="addSp delSp modSp add mod">
        <pc:chgData name="Keto Kerttu" userId="8fa0ca17-5cd2-44ee-8735-e6a4c47ff755" providerId="ADAL" clId="{9AE5FDD3-E774-48AA-A539-53DDCEE4FDD2}" dt="2025-12-11T09:09:12.525" v="10103" actId="962"/>
        <pc:sldMkLst>
          <pc:docMk/>
          <pc:sldMk cId="2282383953" sldId="307"/>
        </pc:sldMkLst>
        <pc:spChg chg="mod">
          <ac:chgData name="Keto Kerttu" userId="8fa0ca17-5cd2-44ee-8735-e6a4c47ff755" providerId="ADAL" clId="{9AE5FDD3-E774-48AA-A539-53DDCEE4FDD2}" dt="2025-12-09T07:34:46.283" v="5414" actId="1076"/>
          <ac:spMkLst>
            <pc:docMk/>
            <pc:sldMk cId="2282383953" sldId="307"/>
            <ac:spMk id="2" creationId="{12CFE472-C14C-CE19-98D9-68BF7F36CF86}"/>
          </ac:spMkLst>
        </pc:spChg>
        <pc:spChg chg="mod">
          <ac:chgData name="Keto Kerttu" userId="8fa0ca17-5cd2-44ee-8735-e6a4c47ff755" providerId="ADAL" clId="{9AE5FDD3-E774-48AA-A539-53DDCEE4FDD2}" dt="2025-12-11T07:12:44.628" v="6920" actId="20577"/>
          <ac:spMkLst>
            <pc:docMk/>
            <pc:sldMk cId="2282383953" sldId="307"/>
            <ac:spMk id="3" creationId="{510A3B32-763E-84E7-24CB-12BBE1B42D2F}"/>
          </ac:spMkLst>
        </pc:spChg>
        <pc:picChg chg="add mod">
          <ac:chgData name="Keto Kerttu" userId="8fa0ca17-5cd2-44ee-8735-e6a4c47ff755" providerId="ADAL" clId="{9AE5FDD3-E774-48AA-A539-53DDCEE4FDD2}" dt="2025-12-11T09:09:12.525" v="10103" actId="962"/>
          <ac:picMkLst>
            <pc:docMk/>
            <pc:sldMk cId="2282383953" sldId="307"/>
            <ac:picMk id="7" creationId="{5F7C42EE-E37B-7D40-6461-8AB1EF511C19}"/>
          </ac:picMkLst>
        </pc:picChg>
      </pc:sldChg>
      <pc:sldChg chg="new del">
        <pc:chgData name="Keto Kerttu" userId="8fa0ca17-5cd2-44ee-8735-e6a4c47ff755" providerId="ADAL" clId="{9AE5FDD3-E774-48AA-A539-53DDCEE4FDD2}" dt="2025-12-09T07:30:27.949" v="5294" actId="680"/>
        <pc:sldMkLst>
          <pc:docMk/>
          <pc:sldMk cId="4293455291" sldId="307"/>
        </pc:sldMkLst>
      </pc:sldChg>
      <pc:sldChg chg="addSp delSp modSp add mod">
        <pc:chgData name="Keto Kerttu" userId="8fa0ca17-5cd2-44ee-8735-e6a4c47ff755" providerId="ADAL" clId="{9AE5FDD3-E774-48AA-A539-53DDCEE4FDD2}" dt="2025-12-09T13:01:50.619" v="6807" actId="5793"/>
        <pc:sldMkLst>
          <pc:docMk/>
          <pc:sldMk cId="4091983888" sldId="308"/>
        </pc:sldMkLst>
        <pc:spChg chg="mod">
          <ac:chgData name="Keto Kerttu" userId="8fa0ca17-5cd2-44ee-8735-e6a4c47ff755" providerId="ADAL" clId="{9AE5FDD3-E774-48AA-A539-53DDCEE4FDD2}" dt="2025-12-09T07:49:20.572" v="5664" actId="20577"/>
          <ac:spMkLst>
            <pc:docMk/>
            <pc:sldMk cId="4091983888" sldId="308"/>
            <ac:spMk id="3" creationId="{3A7CAD6F-A0D1-6DFE-7905-483716ABFA03}"/>
          </ac:spMkLst>
        </pc:spChg>
        <pc:spChg chg="mod">
          <ac:chgData name="Keto Kerttu" userId="8fa0ca17-5cd2-44ee-8735-e6a4c47ff755" providerId="ADAL" clId="{9AE5FDD3-E774-48AA-A539-53DDCEE4FDD2}" dt="2025-12-09T13:01:50.619" v="6807" actId="5793"/>
          <ac:spMkLst>
            <pc:docMk/>
            <pc:sldMk cId="4091983888" sldId="308"/>
            <ac:spMk id="9" creationId="{58307485-040E-B06E-2C3D-A31527FC98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11.12.2025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Otsikkodia pinkit elementit">
    <p:bg>
      <p:bgPr>
        <a:solidFill>
          <a:schemeClr val="tx1"/>
        </a:solidFill>
        <a:effectLst/>
      </p:bgPr>
    </p:bg>
    <p:spTree>
      <p:nvGrpSpPr>
        <p:cNvPr id="1" name=""/>
        <p:cNvGrpSpPr/>
        <p:nvPr/>
      </p:nvGrpSpPr>
      <p:grpSpPr>
        <a:xfrm>
          <a:off x="0" y="0"/>
          <a:ext cx="0" cy="0"/>
          <a:chOff x="0" y="0"/>
          <a:chExt cx="0" cy="0"/>
        </a:xfrm>
      </p:grpSpPr>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
        <p:nvSpPr>
          <p:cNvPr id="2" name="Alaotsikko 2">
            <a:extLst>
              <a:ext uri="{FF2B5EF4-FFF2-40B4-BE49-F238E27FC236}">
                <a16:creationId xmlns:a16="http://schemas.microsoft.com/office/drawing/2014/main" id="{39D577DC-0A59-C9F6-E119-273F6B1FC902}"/>
              </a:ext>
            </a:extLst>
          </p:cNvPr>
          <p:cNvSpPr>
            <a:spLocks noGrp="1"/>
          </p:cNvSpPr>
          <p:nvPr>
            <p:ph type="subTitle" idx="1"/>
          </p:nvPr>
        </p:nvSpPr>
        <p:spPr>
          <a:xfrm>
            <a:off x="877148" y="2921553"/>
            <a:ext cx="6422285"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3" name="Tekstin paikkamerkki 2">
            <a:extLst>
              <a:ext uri="{FF2B5EF4-FFF2-40B4-BE49-F238E27FC236}">
                <a16:creationId xmlns:a16="http://schemas.microsoft.com/office/drawing/2014/main" id="{D022E62D-EB8C-8156-222D-B199010ADB5B}"/>
              </a:ext>
            </a:extLst>
          </p:cNvPr>
          <p:cNvSpPr>
            <a:spLocks noGrp="1"/>
          </p:cNvSpPr>
          <p:nvPr>
            <p:ph type="body" idx="10"/>
          </p:nvPr>
        </p:nvSpPr>
        <p:spPr>
          <a:xfrm>
            <a:off x="877148" y="3705783"/>
            <a:ext cx="6422285"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5" name="Title 1">
            <a:extLst>
              <a:ext uri="{FF2B5EF4-FFF2-40B4-BE49-F238E27FC236}">
                <a16:creationId xmlns:a16="http://schemas.microsoft.com/office/drawing/2014/main" id="{4C3FE620-ECCD-8160-6930-9164EFF9BDD0}"/>
              </a:ext>
            </a:extLst>
          </p:cNvPr>
          <p:cNvSpPr>
            <a:spLocks noGrp="1"/>
          </p:cNvSpPr>
          <p:nvPr>
            <p:ph type="title"/>
          </p:nvPr>
        </p:nvSpPr>
        <p:spPr>
          <a:xfrm>
            <a:off x="877148" y="1097081"/>
            <a:ext cx="6422285" cy="1325563"/>
          </a:xfrm>
          <a:prstGeom prst="rect">
            <a:avLst/>
          </a:prstGeom>
        </p:spPr>
        <p:txBody>
          <a:bodyPr/>
          <a:lstStyle>
            <a:lvl1pPr algn="l">
              <a:defRPr sz="5400" b="1" i="0" baseline="0">
                <a:solidFill>
                  <a:schemeClr val="bg1"/>
                </a:solidFill>
              </a:defRPr>
            </a:lvl1pPr>
          </a:lstStyle>
          <a:p>
            <a:r>
              <a:rPr lang="fi-FI" noProof="0"/>
              <a:t>Muokkaa ots. perustyyl. napsautt.</a:t>
            </a:r>
            <a:endParaRPr lang="fi-FI" noProof="0" dirty="0"/>
          </a:p>
        </p:txBody>
      </p:sp>
      <p:pic>
        <p:nvPicPr>
          <p:cNvPr id="6" name="Picture 5">
            <a:extLst>
              <a:ext uri="{FF2B5EF4-FFF2-40B4-BE49-F238E27FC236}">
                <a16:creationId xmlns:a16="http://schemas.microsoft.com/office/drawing/2014/main" id="{51C24EDE-2619-4FF5-E540-19514DE31B28}"/>
              </a:ext>
            </a:extLst>
          </p:cNvPr>
          <p:cNvPicPr>
            <a:picLocks noChangeAspect="1"/>
          </p:cNvPicPr>
          <p:nvPr userDrawn="1"/>
        </p:nvPicPr>
        <p:blipFill>
          <a:blip r:embed="rId3">
            <a:extLst>
              <a:ext uri="{28A0092B-C50C-407E-A947-70E740481C1C}">
                <a14:useLocalDpi xmlns:a14="http://schemas.microsoft.com/office/drawing/2010/main" val="0"/>
              </a:ext>
            </a:extLst>
          </a:blip>
          <a:srcRect l="22593" r="12863"/>
          <a:stretch/>
        </p:blipFill>
        <p:spPr>
          <a:xfrm rot="16200000">
            <a:off x="6919914" y="1585913"/>
            <a:ext cx="6857999" cy="3686172"/>
          </a:xfrm>
          <a:prstGeom prst="rect">
            <a:avLst/>
          </a:prstGeom>
        </p:spPr>
      </p:pic>
    </p:spTree>
    <p:extLst>
      <p:ext uri="{BB962C8B-B14F-4D97-AF65-F5344CB8AC3E}">
        <p14:creationId xmlns:p14="http://schemas.microsoft.com/office/powerpoint/2010/main" val="174261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ukautettu sisältödia 2 pink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613631" y="5926762"/>
            <a:ext cx="1453952" cy="404664"/>
          </a:xfrm>
        </p:spPr>
        <p:txBody>
          <a:bodyPr/>
          <a:lstStyle/>
          <a:p>
            <a:endParaRPr lang="fi-FI" noProof="0"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139591" y="5926762"/>
            <a:ext cx="5570240" cy="404664"/>
          </a:xfrm>
        </p:spPr>
        <p:txBody>
          <a:bodyPr/>
          <a:lstStyle/>
          <a:p>
            <a:endParaRPr lang="fi-FI" noProof="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7" name="Title 1">
            <a:extLst>
              <a:ext uri="{FF2B5EF4-FFF2-40B4-BE49-F238E27FC236}">
                <a16:creationId xmlns:a16="http://schemas.microsoft.com/office/drawing/2014/main" id="{21154FF9-AEC2-24BB-65C1-D1B95F677100}"/>
              </a:ext>
            </a:extLst>
          </p:cNvPr>
          <p:cNvSpPr>
            <a:spLocks noGrp="1"/>
          </p:cNvSpPr>
          <p:nvPr>
            <p:ph type="title"/>
          </p:nvPr>
        </p:nvSpPr>
        <p:spPr>
          <a:xfrm>
            <a:off x="608018" y="654100"/>
            <a:ext cx="10964576"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9" name="Alaotsikko 2">
            <a:extLst>
              <a:ext uri="{FF2B5EF4-FFF2-40B4-BE49-F238E27FC236}">
                <a16:creationId xmlns:a16="http://schemas.microsoft.com/office/drawing/2014/main" id="{473723DE-92B6-0075-3C7D-94379E327EEC}"/>
              </a:ext>
            </a:extLst>
          </p:cNvPr>
          <p:cNvSpPr>
            <a:spLocks noGrp="1"/>
          </p:cNvSpPr>
          <p:nvPr>
            <p:ph type="subTitle" idx="1"/>
          </p:nvPr>
        </p:nvSpPr>
        <p:spPr>
          <a:xfrm>
            <a:off x="608018" y="1486006"/>
            <a:ext cx="10964576"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11" name="Tekstin paikkamerkki 2">
            <a:extLst>
              <a:ext uri="{FF2B5EF4-FFF2-40B4-BE49-F238E27FC236}">
                <a16:creationId xmlns:a16="http://schemas.microsoft.com/office/drawing/2014/main" id="{520C6F46-D558-9EFF-B8E4-91A8D3667E0F}"/>
              </a:ext>
            </a:extLst>
          </p:cNvPr>
          <p:cNvSpPr>
            <a:spLocks noGrp="1"/>
          </p:cNvSpPr>
          <p:nvPr>
            <p:ph type="body" idx="12"/>
          </p:nvPr>
        </p:nvSpPr>
        <p:spPr>
          <a:xfrm>
            <a:off x="604503" y="2239895"/>
            <a:ext cx="10968244" cy="3282117"/>
          </a:xfrm>
          <a:prstGeom prst="rect">
            <a:avLst/>
          </a:prstGeom>
        </p:spPr>
        <p:txBody>
          <a:bodyPr anchor="t">
            <a:normAutofit/>
          </a:bodyPr>
          <a:lstStyle>
            <a:lvl1pPr marL="285750" indent="-285750">
              <a:lnSpc>
                <a:spcPct val="100000"/>
              </a:lnSpc>
              <a:buFont typeface="Arial"/>
              <a:buChar char="•"/>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68398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ukautettu sisältödia 2 vihre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617821" y="5926762"/>
            <a:ext cx="1453952" cy="404664"/>
          </a:xfrm>
        </p:spPr>
        <p:txBody>
          <a:bodyPr/>
          <a:lstStyle/>
          <a:p>
            <a:endParaRPr lang="fi-FI" noProof="0"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143781" y="5926762"/>
            <a:ext cx="5570240" cy="404664"/>
          </a:xfrm>
        </p:spPr>
        <p:txBody>
          <a:bodyPr/>
          <a:lstStyle/>
          <a:p>
            <a:endParaRPr lang="fi-FI" noProof="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12" name="Title 1">
            <a:extLst>
              <a:ext uri="{FF2B5EF4-FFF2-40B4-BE49-F238E27FC236}">
                <a16:creationId xmlns:a16="http://schemas.microsoft.com/office/drawing/2014/main" id="{05BF81B6-7E44-DF87-6BCB-1DF31ED88A84}"/>
              </a:ext>
            </a:extLst>
          </p:cNvPr>
          <p:cNvSpPr>
            <a:spLocks noGrp="1"/>
          </p:cNvSpPr>
          <p:nvPr>
            <p:ph type="title"/>
          </p:nvPr>
        </p:nvSpPr>
        <p:spPr>
          <a:xfrm>
            <a:off x="608018" y="654100"/>
            <a:ext cx="10964576"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13" name="Alaotsikko 2">
            <a:extLst>
              <a:ext uri="{FF2B5EF4-FFF2-40B4-BE49-F238E27FC236}">
                <a16:creationId xmlns:a16="http://schemas.microsoft.com/office/drawing/2014/main" id="{8E475FD4-DF6F-A553-0DBA-494B775CE003}"/>
              </a:ext>
            </a:extLst>
          </p:cNvPr>
          <p:cNvSpPr>
            <a:spLocks noGrp="1"/>
          </p:cNvSpPr>
          <p:nvPr>
            <p:ph type="subTitle" idx="1"/>
          </p:nvPr>
        </p:nvSpPr>
        <p:spPr>
          <a:xfrm>
            <a:off x="608018" y="1486006"/>
            <a:ext cx="10964576"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14" name="Tekstin paikkamerkki 2">
            <a:extLst>
              <a:ext uri="{FF2B5EF4-FFF2-40B4-BE49-F238E27FC236}">
                <a16:creationId xmlns:a16="http://schemas.microsoft.com/office/drawing/2014/main" id="{D64A2A94-B8AC-C706-3B79-01D8EA554861}"/>
              </a:ext>
            </a:extLst>
          </p:cNvPr>
          <p:cNvSpPr>
            <a:spLocks noGrp="1"/>
          </p:cNvSpPr>
          <p:nvPr>
            <p:ph type="body" idx="12"/>
          </p:nvPr>
        </p:nvSpPr>
        <p:spPr>
          <a:xfrm>
            <a:off x="604503" y="2239895"/>
            <a:ext cx="10968244" cy="3282118"/>
          </a:xfrm>
          <a:prstGeom prst="rect">
            <a:avLst/>
          </a:prstGeom>
        </p:spPr>
        <p:txBody>
          <a:bodyPr anchor="t">
            <a:normAutofit/>
          </a:bodyPr>
          <a:lstStyle>
            <a:lvl1pPr marL="285750" indent="-285750">
              <a:lnSpc>
                <a:spcPct val="100000"/>
              </a:lnSpc>
              <a:buFont typeface="Arial"/>
              <a:buChar char="•"/>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08481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Mukautettu sisältödia 1 pinkki">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456091" y="536516"/>
            <a:ext cx="4919524" cy="818927"/>
          </a:xfrm>
          <a:prstGeom prst="rect">
            <a:avLst/>
          </a:prstGeom>
        </p:spPr>
        <p:txBody>
          <a:bodyPr/>
          <a:lstStyle>
            <a:lvl1pPr>
              <a:defRPr sz="3400" b="1" i="0" baseline="0"/>
            </a:lvl1pPr>
          </a:lstStyle>
          <a:p>
            <a:r>
              <a:rPr lang="fi-FI" noProof="0"/>
              <a:t>Muokkaa ots. perustyyl. napsautt.</a:t>
            </a:r>
            <a:endParaRPr lang="fi-FI" noProof="0"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452576" y="1648150"/>
            <a:ext cx="4919524" cy="4023988"/>
          </a:xfrm>
          <a:prstGeom prst="rect">
            <a:avLst/>
          </a:prstGeom>
        </p:spPr>
        <p:txBody>
          <a:bodyPr anchor="t">
            <a:normAutofit/>
          </a:bodyPr>
          <a:lstStyle>
            <a:lvl1pPr marL="0" indent="0">
              <a:lnSpc>
                <a:spcPct val="100000"/>
              </a:lnSpc>
              <a:buFont typeface="Arial"/>
              <a:buNone/>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p:txBody>
      </p:sp>
      <p:sp>
        <p:nvSpPr>
          <p:cNvPr id="5" name="Rectangle 4">
            <a:extLst>
              <a:ext uri="{FF2B5EF4-FFF2-40B4-BE49-F238E27FC236}">
                <a16:creationId xmlns:a16="http://schemas.microsoft.com/office/drawing/2014/main" id="{AA0CC50C-244C-3C16-973F-4DFF02A180D5}"/>
              </a:ext>
            </a:extLst>
          </p:cNvPr>
          <p:cNvSpPr/>
          <p:nvPr userDrawn="1"/>
        </p:nvSpPr>
        <p:spPr>
          <a:xfrm>
            <a:off x="5893904" y="-1"/>
            <a:ext cx="6298096"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9" name="Picture 8">
            <a:extLst>
              <a:ext uri="{FF2B5EF4-FFF2-40B4-BE49-F238E27FC236}">
                <a16:creationId xmlns:a16="http://schemas.microsoft.com/office/drawing/2014/main" id="{D43E614A-3796-5AF0-F89D-A43D11B5C6D7}"/>
              </a:ext>
              <a:ext uri="{C183D7F6-B498-43B3-948B-1728B52AA6E4}">
                <adec:decorative xmlns:adec="http://schemas.microsoft.com/office/drawing/2017/decorative" val="1"/>
              </a:ext>
            </a:extLst>
          </p:cNvPr>
          <p:cNvPicPr>
            <a:picLocks noChangeAspect="1"/>
          </p:cNvPicPr>
          <p:nvPr userDrawn="1"/>
        </p:nvPicPr>
        <p:blipFill>
          <a:blip r:embed="rId2" cstate="print">
            <a:alphaModFix amt="21000"/>
            <a:extLst>
              <a:ext uri="{28A0092B-C50C-407E-A947-70E740481C1C}">
                <a14:useLocalDpi xmlns:a14="http://schemas.microsoft.com/office/drawing/2010/main" val="0"/>
              </a:ext>
            </a:extLst>
          </a:blip>
          <a:srcRect l="52729" t="1" r="-1961" b="22657"/>
          <a:stretch/>
        </p:blipFill>
        <p:spPr>
          <a:xfrm>
            <a:off x="5893904" y="2437157"/>
            <a:ext cx="2814018" cy="4420843"/>
          </a:xfrm>
          <a:prstGeom prst="rect">
            <a:avLst/>
          </a:prstGeom>
        </p:spPr>
      </p:pic>
      <p:pic>
        <p:nvPicPr>
          <p:cNvPr id="12" name="Picture 11">
            <a:extLst>
              <a:ext uri="{FF2B5EF4-FFF2-40B4-BE49-F238E27FC236}">
                <a16:creationId xmlns:a16="http://schemas.microsoft.com/office/drawing/2014/main" id="{748E58ED-8FC3-0D65-30F5-1FC8E9BBE19D}"/>
              </a:ext>
              <a:ext uri="{C183D7F6-B498-43B3-948B-1728B52AA6E4}">
                <adec:decorative xmlns:adec="http://schemas.microsoft.com/office/drawing/2017/decorative" val="1"/>
              </a:ext>
            </a:extLst>
          </p:cNvPr>
          <p:cNvPicPr>
            <a:picLocks noChangeAspect="1"/>
          </p:cNvPicPr>
          <p:nvPr userDrawn="1"/>
        </p:nvPicPr>
        <p:blipFill>
          <a:blip r:embed="rId2" cstate="print">
            <a:alphaModFix amt="21000"/>
            <a:extLst>
              <a:ext uri="{28A0092B-C50C-407E-A947-70E740481C1C}">
                <a14:useLocalDpi xmlns:a14="http://schemas.microsoft.com/office/drawing/2010/main" val="0"/>
              </a:ext>
            </a:extLst>
          </a:blip>
          <a:srcRect l="60761" t="1" r="-1962" b="37646"/>
          <a:stretch/>
        </p:blipFill>
        <p:spPr>
          <a:xfrm rot="10800000">
            <a:off x="9836982" y="-1"/>
            <a:ext cx="2355018" cy="3564112"/>
          </a:xfrm>
          <a:prstGeom prst="rect">
            <a:avLst/>
          </a:prstGeom>
        </p:spPr>
      </p:pic>
      <p:pic>
        <p:nvPicPr>
          <p:cNvPr id="13" name="Picture 3" descr="JAMK logo">
            <a:extLst>
              <a:ext uri="{FF2B5EF4-FFF2-40B4-BE49-F238E27FC236}">
                <a16:creationId xmlns:a16="http://schemas.microsoft.com/office/drawing/2014/main" id="{DF4D31A6-6878-E628-EC26-9062B0B5AB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576" y="5911583"/>
            <a:ext cx="1273047" cy="636524"/>
          </a:xfrm>
          <a:prstGeom prst="rect">
            <a:avLst/>
          </a:prstGeom>
        </p:spPr>
      </p:pic>
      <p:sp>
        <p:nvSpPr>
          <p:cNvPr id="16" name="Sisällön paikkamerkki 3">
            <a:extLst>
              <a:ext uri="{FF2B5EF4-FFF2-40B4-BE49-F238E27FC236}">
                <a16:creationId xmlns:a16="http://schemas.microsoft.com/office/drawing/2014/main" id="{A736D29C-808E-08E6-2AAD-9A2749716FCE}"/>
              </a:ext>
            </a:extLst>
          </p:cNvPr>
          <p:cNvSpPr>
            <a:spLocks noGrp="1"/>
          </p:cNvSpPr>
          <p:nvPr>
            <p:ph sz="half" idx="2"/>
          </p:nvPr>
        </p:nvSpPr>
        <p:spPr>
          <a:xfrm>
            <a:off x="6589986" y="669866"/>
            <a:ext cx="4918841" cy="5478685"/>
          </a:xfrm>
          <a:prstGeom prst="rect">
            <a:avLst/>
          </a:prstGeom>
        </p:spPr>
        <p:txBody>
          <a:bodyPr>
            <a:normAutofit/>
          </a:bodyPr>
          <a:lstStyle>
            <a:lvl1pPr marL="0" indent="0">
              <a:buNone/>
              <a:defRPr sz="220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noProof="0"/>
              <a:t>Muokkaa tekstin perustyylejä napsauttamalla</a:t>
            </a:r>
          </a:p>
        </p:txBody>
      </p:sp>
    </p:spTree>
    <p:extLst>
      <p:ext uri="{BB962C8B-B14F-4D97-AF65-F5344CB8AC3E}">
        <p14:creationId xmlns:p14="http://schemas.microsoft.com/office/powerpoint/2010/main" val="197997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9" name="Title 1">
            <a:extLst>
              <a:ext uri="{FF2B5EF4-FFF2-40B4-BE49-F238E27FC236}">
                <a16:creationId xmlns:a16="http://schemas.microsoft.com/office/drawing/2014/main" id="{33877325-1E4D-BFAB-31CC-50DB43D5B06A}"/>
              </a:ext>
            </a:extLst>
          </p:cNvPr>
          <p:cNvSpPr>
            <a:spLocks noGrp="1"/>
          </p:cNvSpPr>
          <p:nvPr>
            <p:ph type="title"/>
          </p:nvPr>
        </p:nvSpPr>
        <p:spPr>
          <a:xfrm>
            <a:off x="561718" y="526775"/>
            <a:ext cx="11035938"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10" name="Alaotsikko 2">
            <a:extLst>
              <a:ext uri="{FF2B5EF4-FFF2-40B4-BE49-F238E27FC236}">
                <a16:creationId xmlns:a16="http://schemas.microsoft.com/office/drawing/2014/main" id="{DEF875FB-1787-46E9-D24D-88C3CD7FC66C}"/>
              </a:ext>
            </a:extLst>
          </p:cNvPr>
          <p:cNvSpPr>
            <a:spLocks noGrp="1"/>
          </p:cNvSpPr>
          <p:nvPr>
            <p:ph type="subTitle" idx="1"/>
          </p:nvPr>
        </p:nvSpPr>
        <p:spPr>
          <a:xfrm>
            <a:off x="561718" y="1358681"/>
            <a:ext cx="1103593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11" name="Tekstin paikkamerkki 2">
            <a:extLst>
              <a:ext uri="{FF2B5EF4-FFF2-40B4-BE49-F238E27FC236}">
                <a16:creationId xmlns:a16="http://schemas.microsoft.com/office/drawing/2014/main" id="{107CA48D-EE4C-27F3-E464-66CCF743411D}"/>
              </a:ext>
            </a:extLst>
          </p:cNvPr>
          <p:cNvSpPr>
            <a:spLocks noGrp="1"/>
          </p:cNvSpPr>
          <p:nvPr>
            <p:ph type="body" idx="12"/>
          </p:nvPr>
        </p:nvSpPr>
        <p:spPr>
          <a:xfrm>
            <a:off x="558203" y="2112569"/>
            <a:ext cx="11039630" cy="3605324"/>
          </a:xfrm>
          <a:prstGeom prst="rect">
            <a:avLst/>
          </a:prstGeom>
        </p:spPr>
        <p:txBody>
          <a:bodyPr anchor="t">
            <a:normAutofit/>
          </a:bodyPr>
          <a:lstStyle>
            <a:lvl1pPr marL="285750" indent="-285750">
              <a:lnSpc>
                <a:spcPct val="100000"/>
              </a:lnSpc>
              <a:buFont typeface="Arial"/>
              <a:buChar char="•"/>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7461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EA0A-6B0C-B85B-1319-F9E8CBF4776E}"/>
              </a:ext>
            </a:extLst>
          </p:cNvPr>
          <p:cNvSpPr>
            <a:spLocks noGrp="1"/>
          </p:cNvSpPr>
          <p:nvPr>
            <p:ph type="title"/>
          </p:nvPr>
        </p:nvSpPr>
        <p:spPr>
          <a:xfrm>
            <a:off x="561718" y="526775"/>
            <a:ext cx="11035938"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6" name="Tekstin paikkamerkki 2">
            <a:extLst>
              <a:ext uri="{FF2B5EF4-FFF2-40B4-BE49-F238E27FC236}">
                <a16:creationId xmlns:a16="http://schemas.microsoft.com/office/drawing/2014/main" id="{B48A8AD3-ECF0-CCD1-E787-BDA01742CEE4}"/>
              </a:ext>
            </a:extLst>
          </p:cNvPr>
          <p:cNvSpPr>
            <a:spLocks noGrp="1"/>
          </p:cNvSpPr>
          <p:nvPr>
            <p:ph type="body" idx="12"/>
          </p:nvPr>
        </p:nvSpPr>
        <p:spPr>
          <a:xfrm>
            <a:off x="558203" y="1419225"/>
            <a:ext cx="11039630" cy="4298668"/>
          </a:xfrm>
          <a:prstGeom prst="rect">
            <a:avLst/>
          </a:prstGeom>
        </p:spPr>
        <p:txBody>
          <a:bodyPr anchor="t">
            <a:normAutofit/>
          </a:bodyPr>
          <a:lstStyle>
            <a:lvl1pPr marL="285750" indent="-285750">
              <a:lnSpc>
                <a:spcPct val="100000"/>
              </a:lnSpc>
              <a:buFont typeface="Arial"/>
              <a:buChar char="•"/>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Päivämäärän paikkamerkki 3">
            <a:extLst>
              <a:ext uri="{FF2B5EF4-FFF2-40B4-BE49-F238E27FC236}">
                <a16:creationId xmlns:a16="http://schemas.microsoft.com/office/drawing/2014/main" id="{89F4BA19-1905-71C4-3DD2-3A526D2CC7DF}"/>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8" name="Alatunnisteen paikkamerkki 4">
            <a:extLst>
              <a:ext uri="{FF2B5EF4-FFF2-40B4-BE49-F238E27FC236}">
                <a16:creationId xmlns:a16="http://schemas.microsoft.com/office/drawing/2014/main" id="{12A8CB6D-CD58-D47A-F5AA-E1014E74C714}"/>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Tree>
    <p:extLst>
      <p:ext uri="{BB962C8B-B14F-4D97-AF65-F5344CB8AC3E}">
        <p14:creationId xmlns:p14="http://schemas.microsoft.com/office/powerpoint/2010/main" val="390578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561718" y="2095500"/>
            <a:ext cx="11035938" cy="370620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nSpc>
                <a:spcPct val="100000"/>
              </a:lnSpc>
              <a:defRPr sz="2200">
                <a:solidFill>
                  <a:schemeClr val="tx1"/>
                </a:solidFill>
              </a:defRPr>
            </a:lvl1pPr>
            <a:lvl2pPr>
              <a:lnSpc>
                <a:spcPct val="100000"/>
              </a:lnSpc>
              <a:defRPr sz="2000">
                <a:solidFill>
                  <a:schemeClr val="tx1"/>
                </a:solidFill>
              </a:defRPr>
            </a:lvl2pPr>
            <a:lvl3pPr marL="12001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8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600">
                <a:solidFill>
                  <a:schemeClr val="tx1"/>
                </a:solidFill>
              </a:defRPr>
            </a:lvl4pPr>
            <a:lvl5pPr>
              <a:lnSpc>
                <a:spcPct val="100000"/>
              </a:lnSpc>
              <a:defRPr sz="14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itle 1">
            <a:extLst>
              <a:ext uri="{FF2B5EF4-FFF2-40B4-BE49-F238E27FC236}">
                <a16:creationId xmlns:a16="http://schemas.microsoft.com/office/drawing/2014/main" id="{B52A2BA7-610A-DE54-89E6-B3CA8798C682}"/>
              </a:ext>
            </a:extLst>
          </p:cNvPr>
          <p:cNvSpPr>
            <a:spLocks noGrp="1"/>
          </p:cNvSpPr>
          <p:nvPr>
            <p:ph type="title"/>
          </p:nvPr>
        </p:nvSpPr>
        <p:spPr>
          <a:xfrm>
            <a:off x="561718" y="526775"/>
            <a:ext cx="11035938"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A72CAB05-70D7-A66F-DE0C-E0DED1C4E7FB}"/>
              </a:ext>
            </a:extLst>
          </p:cNvPr>
          <p:cNvSpPr>
            <a:spLocks noGrp="1"/>
          </p:cNvSpPr>
          <p:nvPr>
            <p:ph type="subTitle" idx="10"/>
          </p:nvPr>
        </p:nvSpPr>
        <p:spPr>
          <a:xfrm>
            <a:off x="561718" y="1358681"/>
            <a:ext cx="1103593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6" name="Päivämäärän paikkamerkki 3">
            <a:extLst>
              <a:ext uri="{FF2B5EF4-FFF2-40B4-BE49-F238E27FC236}">
                <a16:creationId xmlns:a16="http://schemas.microsoft.com/office/drawing/2014/main" id="{C3A18548-5B8C-8B6B-5A44-B67C94A4A036}"/>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7" name="Alatunnisteen paikkamerkki 4">
            <a:extLst>
              <a:ext uri="{FF2B5EF4-FFF2-40B4-BE49-F238E27FC236}">
                <a16:creationId xmlns:a16="http://schemas.microsoft.com/office/drawing/2014/main" id="{76AAE2F4-834A-7037-780E-CDB6E61C4FBE}"/>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Tree>
    <p:extLst>
      <p:ext uri="{BB962C8B-B14F-4D97-AF65-F5344CB8AC3E}">
        <p14:creationId xmlns:p14="http://schemas.microsoft.com/office/powerpoint/2010/main" val="287855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05524" y="2095500"/>
            <a:ext cx="5492132" cy="3680267"/>
          </a:xfrm>
          <a:prstGeom prst="rect">
            <a:avLst/>
          </a:prstGeom>
        </p:spPr>
        <p:txBody>
          <a:bodyPr>
            <a:normAutofit/>
          </a:bodyPr>
          <a:lstStyle>
            <a:lvl1pPr>
              <a:lnSpc>
                <a:spcPct val="100000"/>
              </a:lnSpc>
              <a:defRPr sz="2000">
                <a:solidFill>
                  <a:schemeClr val="tx1"/>
                </a:solidFill>
              </a:defRPr>
            </a:lvl1pPr>
            <a:lvl2pPr>
              <a:lnSpc>
                <a:spcPct val="100000"/>
              </a:lnSpc>
              <a:defRPr sz="1800">
                <a:solidFill>
                  <a:schemeClr val="tx1"/>
                </a:solidFill>
              </a:defRPr>
            </a:lvl2pPr>
            <a:lvl3pPr>
              <a:lnSpc>
                <a:spcPct val="100000"/>
              </a:lnSpc>
              <a:defRPr sz="1600">
                <a:solidFill>
                  <a:schemeClr val="tx1"/>
                </a:solidFill>
              </a:defRPr>
            </a:lvl3pPr>
            <a:lvl4pPr>
              <a:lnSpc>
                <a:spcPct val="100000"/>
              </a:lnSpc>
              <a:defRPr sz="1400">
                <a:solidFill>
                  <a:schemeClr val="tx1"/>
                </a:solidFill>
              </a:defRPr>
            </a:lvl4pPr>
            <a:lvl5pPr>
              <a:lnSpc>
                <a:spcPct val="100000"/>
              </a:lnSpc>
              <a:defRPr sz="1200">
                <a:solidFill>
                  <a:schemeClr val="tx1"/>
                </a:solidFill>
              </a:defRPr>
            </a:lvl5pPr>
            <a:lvl6pPr>
              <a:defRPr sz="14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Sisällön paikkamerkki 2"/>
          <p:cNvSpPr>
            <a:spLocks noGrp="1"/>
          </p:cNvSpPr>
          <p:nvPr>
            <p:ph sz="half" idx="1"/>
          </p:nvPr>
        </p:nvSpPr>
        <p:spPr>
          <a:xfrm>
            <a:off x="569735" y="2095500"/>
            <a:ext cx="5484176" cy="3680267"/>
          </a:xfrm>
          <a:prstGeom prst="rect">
            <a:avLst/>
          </a:prstGeom>
        </p:spPr>
        <p:txBody>
          <a:bodyPr>
            <a:normAutofit/>
          </a:bodyPr>
          <a:lstStyle>
            <a:lvl1pPr>
              <a:lnSpc>
                <a:spcPct val="100000"/>
              </a:lnSpc>
              <a:defRPr sz="2000">
                <a:solidFill>
                  <a:schemeClr val="tx1"/>
                </a:solidFill>
              </a:defRPr>
            </a:lvl1pPr>
            <a:lvl2pPr>
              <a:lnSpc>
                <a:spcPct val="100000"/>
              </a:lnSpc>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a:lnSpc>
                <a:spcPct val="100000"/>
              </a:lnSpc>
              <a:defRPr sz="1400">
                <a:solidFill>
                  <a:schemeClr val="tx1"/>
                </a:solidFill>
              </a:defRPr>
            </a:lvl4pPr>
            <a:lvl5pPr>
              <a:lnSpc>
                <a:spcPct val="100000"/>
              </a:lnSpc>
              <a:defRPr sz="1200">
                <a:solidFill>
                  <a:schemeClr val="tx1"/>
                </a:solidFill>
              </a:defRPr>
            </a:lvl5pPr>
            <a:lvl6pPr>
              <a:defRPr sz="14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äivämäärän paikkamerkki 3">
            <a:extLst>
              <a:ext uri="{FF2B5EF4-FFF2-40B4-BE49-F238E27FC236}">
                <a16:creationId xmlns:a16="http://schemas.microsoft.com/office/drawing/2014/main" id="{D8FF53A7-472D-52EC-523F-16234D2DDFEF}"/>
              </a:ext>
            </a:extLst>
          </p:cNvPr>
          <p:cNvSpPr>
            <a:spLocks noGrp="1"/>
          </p:cNvSpPr>
          <p:nvPr>
            <p:ph type="dt" sz="half" idx="16"/>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5" name="Alatunnisteen paikkamerkki 4">
            <a:extLst>
              <a:ext uri="{FF2B5EF4-FFF2-40B4-BE49-F238E27FC236}">
                <a16:creationId xmlns:a16="http://schemas.microsoft.com/office/drawing/2014/main" id="{9526C3D9-0210-6950-90D0-FD9D353C5D6F}"/>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6" name="Title 1">
            <a:extLst>
              <a:ext uri="{FF2B5EF4-FFF2-40B4-BE49-F238E27FC236}">
                <a16:creationId xmlns:a16="http://schemas.microsoft.com/office/drawing/2014/main" id="{B81E235F-DDA7-FF2A-6BD4-5A4133DE2D5B}"/>
              </a:ext>
            </a:extLst>
          </p:cNvPr>
          <p:cNvSpPr>
            <a:spLocks noGrp="1"/>
          </p:cNvSpPr>
          <p:nvPr>
            <p:ph type="title"/>
          </p:nvPr>
        </p:nvSpPr>
        <p:spPr>
          <a:xfrm>
            <a:off x="561718" y="526775"/>
            <a:ext cx="11035938"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9" name="Alaotsikko 2">
            <a:extLst>
              <a:ext uri="{FF2B5EF4-FFF2-40B4-BE49-F238E27FC236}">
                <a16:creationId xmlns:a16="http://schemas.microsoft.com/office/drawing/2014/main" id="{267F2CEB-CF7A-34C8-FA64-DD76100310D1}"/>
              </a:ext>
            </a:extLst>
          </p:cNvPr>
          <p:cNvSpPr>
            <a:spLocks noGrp="1"/>
          </p:cNvSpPr>
          <p:nvPr>
            <p:ph type="subTitle" idx="10"/>
          </p:nvPr>
        </p:nvSpPr>
        <p:spPr>
          <a:xfrm>
            <a:off x="561718" y="1358681"/>
            <a:ext cx="1103593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Tree>
    <p:extLst>
      <p:ext uri="{BB962C8B-B14F-4D97-AF65-F5344CB8AC3E}">
        <p14:creationId xmlns:p14="http://schemas.microsoft.com/office/powerpoint/2010/main" val="3827232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0844" y="5438775"/>
            <a:ext cx="4554013" cy="577721"/>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sältödia 1">
    <p:spTree>
      <p:nvGrpSpPr>
        <p:cNvPr id="1" name=""/>
        <p:cNvGrpSpPr/>
        <p:nvPr/>
      </p:nvGrpSpPr>
      <p:grpSpPr>
        <a:xfrm>
          <a:off x="0" y="0"/>
          <a:ext cx="0" cy="0"/>
          <a:chOff x="0" y="0"/>
          <a:chExt cx="0" cy="0"/>
        </a:xfrm>
      </p:grpSpPr>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2" name="Title 1">
            <a:extLst>
              <a:ext uri="{FF2B5EF4-FFF2-40B4-BE49-F238E27FC236}">
                <a16:creationId xmlns:a16="http://schemas.microsoft.com/office/drawing/2014/main" id="{9C9F53C0-8A26-3BBA-DBD3-CB32AA8BC410}"/>
              </a:ext>
            </a:extLst>
          </p:cNvPr>
          <p:cNvSpPr>
            <a:spLocks noGrp="1"/>
          </p:cNvSpPr>
          <p:nvPr>
            <p:ph type="title"/>
          </p:nvPr>
        </p:nvSpPr>
        <p:spPr>
          <a:xfrm>
            <a:off x="561718" y="526775"/>
            <a:ext cx="11035938" cy="818927"/>
          </a:xfrm>
          <a:prstGeom prst="rect">
            <a:avLst/>
          </a:prstGeom>
        </p:spPr>
        <p:txBody>
          <a:bodyPr/>
          <a:lstStyle>
            <a:lvl1pPr>
              <a:defRPr sz="4600" b="1" i="0" baseline="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Alaotsikko 2">
            <a:extLst>
              <a:ext uri="{FF2B5EF4-FFF2-40B4-BE49-F238E27FC236}">
                <a16:creationId xmlns:a16="http://schemas.microsoft.com/office/drawing/2014/main" id="{DD8D6872-F206-FF0E-77B5-90FEF4DE3048}"/>
              </a:ext>
            </a:extLst>
          </p:cNvPr>
          <p:cNvSpPr>
            <a:spLocks noGrp="1"/>
          </p:cNvSpPr>
          <p:nvPr>
            <p:ph type="subTitle" idx="1"/>
          </p:nvPr>
        </p:nvSpPr>
        <p:spPr>
          <a:xfrm>
            <a:off x="561718" y="1358681"/>
            <a:ext cx="11035938"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4" name="Tekstin paikkamerkki 2">
            <a:extLst>
              <a:ext uri="{FF2B5EF4-FFF2-40B4-BE49-F238E27FC236}">
                <a16:creationId xmlns:a16="http://schemas.microsoft.com/office/drawing/2014/main" id="{8843C1AF-A92A-4E14-D7DA-5B125D91D7CC}"/>
              </a:ext>
            </a:extLst>
          </p:cNvPr>
          <p:cNvSpPr>
            <a:spLocks noGrp="1"/>
          </p:cNvSpPr>
          <p:nvPr>
            <p:ph type="body" idx="12"/>
          </p:nvPr>
        </p:nvSpPr>
        <p:spPr>
          <a:xfrm>
            <a:off x="558203" y="2112569"/>
            <a:ext cx="11039630" cy="3605324"/>
          </a:xfrm>
          <a:prstGeom prst="rect">
            <a:avLst/>
          </a:prstGeom>
        </p:spPr>
        <p:txBody>
          <a:bodyPr anchor="t">
            <a:normAutofit/>
          </a:bodyPr>
          <a:lstStyle>
            <a:lvl1pPr marL="285750" indent="-285750">
              <a:lnSpc>
                <a:spcPct val="100000"/>
              </a:lnSpc>
              <a:buFont typeface="Arial"/>
              <a:buChar char="•"/>
              <a:defRPr sz="2000">
                <a:solidFill>
                  <a:schemeClr val="bg1"/>
                </a:solidFill>
              </a:defRPr>
            </a:lvl1pPr>
            <a:lvl2pPr marL="742950" indent="-285750">
              <a:lnSpc>
                <a:spcPct val="100000"/>
              </a:lnSpc>
              <a:buFont typeface="Arial" panose="020B0604020202020204" pitchFamily="34" charset="0"/>
              <a:buChar char="•"/>
              <a:defRPr sz="1800">
                <a:solidFill>
                  <a:schemeClr val="bg1"/>
                </a:solidFill>
              </a:defRPr>
            </a:lvl2pPr>
            <a:lvl3pPr marL="1200150" indent="-285750">
              <a:lnSpc>
                <a:spcPct val="100000"/>
              </a:lnSpc>
              <a:buFont typeface="Arial" panose="020B0604020202020204" pitchFamily="34" charset="0"/>
              <a:buChar char="•"/>
              <a:defRPr sz="1600">
                <a:solidFill>
                  <a:schemeClr val="bg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bg1"/>
                </a:solidFill>
              </a:defRPr>
            </a:lvl4pPr>
            <a:lvl5pPr marL="2114550" indent="-285750">
              <a:lnSpc>
                <a:spcPct val="100000"/>
              </a:lnSpc>
              <a:buFont typeface="Arial" panose="020B0604020202020204" pitchFamily="34" charset="0"/>
              <a:buChar char="•"/>
              <a:defRPr sz="12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9916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Otsikkodia pinkit elementit">
    <p:bg>
      <p:bgPr>
        <a:solidFill>
          <a:schemeClr val="tx1"/>
        </a:solidFill>
        <a:effectLst/>
      </p:bgPr>
    </p:bg>
    <p:spTree>
      <p:nvGrpSpPr>
        <p:cNvPr id="1" name=""/>
        <p:cNvGrpSpPr/>
        <p:nvPr/>
      </p:nvGrpSpPr>
      <p:grpSpPr>
        <a:xfrm>
          <a:off x="0" y="0"/>
          <a:ext cx="0" cy="0"/>
          <a:chOff x="0" y="0"/>
          <a:chExt cx="0" cy="0"/>
        </a:xfrm>
      </p:grpSpPr>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
        <p:nvSpPr>
          <p:cNvPr id="2" name="Alaotsikko 2">
            <a:extLst>
              <a:ext uri="{FF2B5EF4-FFF2-40B4-BE49-F238E27FC236}">
                <a16:creationId xmlns:a16="http://schemas.microsoft.com/office/drawing/2014/main" id="{39D577DC-0A59-C9F6-E119-273F6B1FC902}"/>
              </a:ext>
            </a:extLst>
          </p:cNvPr>
          <p:cNvSpPr>
            <a:spLocks noGrp="1"/>
          </p:cNvSpPr>
          <p:nvPr>
            <p:ph type="subTitle" idx="1"/>
          </p:nvPr>
        </p:nvSpPr>
        <p:spPr>
          <a:xfrm>
            <a:off x="877148" y="2921553"/>
            <a:ext cx="6422285"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3" name="Tekstin paikkamerkki 2">
            <a:extLst>
              <a:ext uri="{FF2B5EF4-FFF2-40B4-BE49-F238E27FC236}">
                <a16:creationId xmlns:a16="http://schemas.microsoft.com/office/drawing/2014/main" id="{D022E62D-EB8C-8156-222D-B199010ADB5B}"/>
              </a:ext>
            </a:extLst>
          </p:cNvPr>
          <p:cNvSpPr>
            <a:spLocks noGrp="1"/>
          </p:cNvSpPr>
          <p:nvPr>
            <p:ph type="body" idx="10"/>
          </p:nvPr>
        </p:nvSpPr>
        <p:spPr>
          <a:xfrm>
            <a:off x="877148" y="3705783"/>
            <a:ext cx="6422285"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5" name="Title 1">
            <a:extLst>
              <a:ext uri="{FF2B5EF4-FFF2-40B4-BE49-F238E27FC236}">
                <a16:creationId xmlns:a16="http://schemas.microsoft.com/office/drawing/2014/main" id="{4C3FE620-ECCD-8160-6930-9164EFF9BDD0}"/>
              </a:ext>
            </a:extLst>
          </p:cNvPr>
          <p:cNvSpPr>
            <a:spLocks noGrp="1"/>
          </p:cNvSpPr>
          <p:nvPr>
            <p:ph type="title"/>
          </p:nvPr>
        </p:nvSpPr>
        <p:spPr>
          <a:xfrm>
            <a:off x="877148" y="1097081"/>
            <a:ext cx="6422285" cy="1325563"/>
          </a:xfrm>
          <a:prstGeom prst="rect">
            <a:avLst/>
          </a:prstGeom>
        </p:spPr>
        <p:txBody>
          <a:bodyPr/>
          <a:lstStyle>
            <a:lvl1pPr algn="l">
              <a:defRPr sz="5400" b="1" i="0" baseline="0">
                <a:solidFill>
                  <a:schemeClr val="bg1"/>
                </a:solidFill>
              </a:defRPr>
            </a:lvl1pPr>
          </a:lstStyle>
          <a:p>
            <a:r>
              <a:rPr lang="fi-FI" noProof="0"/>
              <a:t>Muokkaa ots. perustyyl. napsautt.</a:t>
            </a:r>
          </a:p>
        </p:txBody>
      </p:sp>
      <p:pic>
        <p:nvPicPr>
          <p:cNvPr id="6" name="Picture 5">
            <a:extLst>
              <a:ext uri="{FF2B5EF4-FFF2-40B4-BE49-F238E27FC236}">
                <a16:creationId xmlns:a16="http://schemas.microsoft.com/office/drawing/2014/main" id="{51C24EDE-2619-4FF5-E540-19514DE31B28}"/>
              </a:ext>
            </a:extLst>
          </p:cNvPr>
          <p:cNvPicPr>
            <a:picLocks noChangeAspect="1"/>
          </p:cNvPicPr>
          <p:nvPr userDrawn="1"/>
        </p:nvPicPr>
        <p:blipFill>
          <a:blip r:embed="rId3">
            <a:extLst>
              <a:ext uri="{28A0092B-C50C-407E-A947-70E740481C1C}">
                <a14:useLocalDpi xmlns:a14="http://schemas.microsoft.com/office/drawing/2010/main" val="0"/>
              </a:ext>
            </a:extLst>
          </a:blip>
          <a:srcRect l="22521" r="12935"/>
          <a:stretch/>
        </p:blipFill>
        <p:spPr>
          <a:xfrm rot="16200000">
            <a:off x="6919914" y="1585913"/>
            <a:ext cx="6857999" cy="3686172"/>
          </a:xfrm>
          <a:prstGeom prst="rect">
            <a:avLst/>
          </a:prstGeom>
        </p:spPr>
      </p:pic>
    </p:spTree>
    <p:extLst>
      <p:ext uri="{BB962C8B-B14F-4D97-AF65-F5344CB8AC3E}">
        <p14:creationId xmlns:p14="http://schemas.microsoft.com/office/powerpoint/2010/main" val="245762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ja sisältödia sinin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A660D1-F559-E372-8F7C-133F34E3F46E}"/>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51404" b="1086"/>
          <a:stretch/>
        </p:blipFill>
        <p:spPr>
          <a:xfrm>
            <a:off x="0" y="1318099"/>
            <a:ext cx="2721694" cy="5539901"/>
          </a:xfrm>
          <a:prstGeom prst="rect">
            <a:avLst/>
          </a:prstGeom>
        </p:spPr>
      </p:pic>
      <p:pic>
        <p:nvPicPr>
          <p:cNvPr id="3" name="Picture 2">
            <a:extLst>
              <a:ext uri="{FF2B5EF4-FFF2-40B4-BE49-F238E27FC236}">
                <a16:creationId xmlns:a16="http://schemas.microsoft.com/office/drawing/2014/main" id="{7159B049-FDEF-1312-57FC-ABC959522E89}"/>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26457" r="66488"/>
          <a:stretch/>
        </p:blipFill>
        <p:spPr>
          <a:xfrm>
            <a:off x="10386447" y="-26281"/>
            <a:ext cx="1805553" cy="3962401"/>
          </a:xfrm>
          <a:prstGeom prst="rect">
            <a:avLst/>
          </a:prstGeom>
        </p:spPr>
      </p:pic>
      <p:sp>
        <p:nvSpPr>
          <p:cNvPr id="4" name="Title 1">
            <a:extLst>
              <a:ext uri="{FF2B5EF4-FFF2-40B4-BE49-F238E27FC236}">
                <a16:creationId xmlns:a16="http://schemas.microsoft.com/office/drawing/2014/main" id="{90807307-8381-9CC0-4830-E6DA524A8B72}"/>
              </a:ext>
            </a:extLst>
          </p:cNvPr>
          <p:cNvSpPr>
            <a:spLocks noGrp="1"/>
          </p:cNvSpPr>
          <p:nvPr>
            <p:ph type="title"/>
          </p:nvPr>
        </p:nvSpPr>
        <p:spPr>
          <a:xfrm>
            <a:off x="561718" y="526775"/>
            <a:ext cx="11035938" cy="818927"/>
          </a:xfrm>
          <a:prstGeom prst="rect">
            <a:avLst/>
          </a:prstGeom>
        </p:spPr>
        <p:txBody>
          <a:bodyPr/>
          <a:lstStyle>
            <a:lvl1pPr>
              <a:defRPr sz="4600" b="1" i="0" baseline="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5" name="Alaotsikko 2">
            <a:extLst>
              <a:ext uri="{FF2B5EF4-FFF2-40B4-BE49-F238E27FC236}">
                <a16:creationId xmlns:a16="http://schemas.microsoft.com/office/drawing/2014/main" id="{792906D6-013D-62D8-3411-51A053382739}"/>
              </a:ext>
            </a:extLst>
          </p:cNvPr>
          <p:cNvSpPr>
            <a:spLocks noGrp="1"/>
          </p:cNvSpPr>
          <p:nvPr>
            <p:ph type="subTitle" idx="1"/>
          </p:nvPr>
        </p:nvSpPr>
        <p:spPr>
          <a:xfrm>
            <a:off x="561718" y="1358681"/>
            <a:ext cx="11035938"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6" name="Tekstin paikkamerkki 2">
            <a:extLst>
              <a:ext uri="{FF2B5EF4-FFF2-40B4-BE49-F238E27FC236}">
                <a16:creationId xmlns:a16="http://schemas.microsoft.com/office/drawing/2014/main" id="{13CF9010-4FE2-BC61-1494-35E254163D12}"/>
              </a:ext>
            </a:extLst>
          </p:cNvPr>
          <p:cNvSpPr>
            <a:spLocks noGrp="1"/>
          </p:cNvSpPr>
          <p:nvPr>
            <p:ph type="body" idx="12"/>
          </p:nvPr>
        </p:nvSpPr>
        <p:spPr>
          <a:xfrm>
            <a:off x="558203" y="2112569"/>
            <a:ext cx="11039630" cy="3605324"/>
          </a:xfrm>
          <a:prstGeom prst="rect">
            <a:avLst/>
          </a:prstGeom>
        </p:spPr>
        <p:txBody>
          <a:bodyPr anchor="t">
            <a:normAutofit/>
          </a:bodyPr>
          <a:lstStyle>
            <a:lvl1pPr marL="285750" indent="-285750">
              <a:lnSpc>
                <a:spcPct val="100000"/>
              </a:lnSpc>
              <a:buFont typeface="Arial"/>
              <a:buChar char="•"/>
              <a:defRPr sz="2000">
                <a:solidFill>
                  <a:schemeClr val="bg1"/>
                </a:solidFill>
              </a:defRPr>
            </a:lvl1pPr>
            <a:lvl2pPr marL="742950" indent="-285750">
              <a:lnSpc>
                <a:spcPct val="100000"/>
              </a:lnSpc>
              <a:buFont typeface="Arial" panose="020B0604020202020204" pitchFamily="34" charset="0"/>
              <a:buChar char="•"/>
              <a:defRPr sz="1800">
                <a:solidFill>
                  <a:schemeClr val="bg1"/>
                </a:solidFill>
              </a:defRPr>
            </a:lvl2pPr>
            <a:lvl3pPr marL="1200150" indent="-285750">
              <a:lnSpc>
                <a:spcPct val="100000"/>
              </a:lnSpc>
              <a:buFont typeface="Arial" panose="020B0604020202020204" pitchFamily="34" charset="0"/>
              <a:buChar char="•"/>
              <a:defRPr sz="1600">
                <a:solidFill>
                  <a:schemeClr val="bg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bg1"/>
                </a:solidFill>
              </a:defRPr>
            </a:lvl4pPr>
            <a:lvl5pPr marL="2114550" indent="-285750">
              <a:lnSpc>
                <a:spcPct val="100000"/>
              </a:lnSpc>
              <a:buFont typeface="Arial" panose="020B0604020202020204" pitchFamily="34" charset="0"/>
              <a:buChar char="•"/>
              <a:defRPr sz="12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2" name="Päivämäärän paikkamerkki 3">
            <a:extLst>
              <a:ext uri="{FF2B5EF4-FFF2-40B4-BE49-F238E27FC236}">
                <a16:creationId xmlns:a16="http://schemas.microsoft.com/office/drawing/2014/main" id="{4ABF1269-3C5B-628D-23EC-D4BE9C9BC5C5}"/>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13" name="Alatunnisteen paikkamerkki 4">
            <a:extLst>
              <a:ext uri="{FF2B5EF4-FFF2-40B4-BE49-F238E27FC236}">
                <a16:creationId xmlns:a16="http://schemas.microsoft.com/office/drawing/2014/main" id="{49FE8176-8FA0-F1D1-06BA-96F120FEE75D}"/>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Tree>
    <p:extLst>
      <p:ext uri="{BB962C8B-B14F-4D97-AF65-F5344CB8AC3E}">
        <p14:creationId xmlns:p14="http://schemas.microsoft.com/office/powerpoint/2010/main" val="220601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5150" y="5438774"/>
            <a:ext cx="4554013" cy="577722"/>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petusdia hankkeelle">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0"/>
            <a:ext cx="12192000" cy="582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Picture 9" descr="JAMK logo">
            <a:extLst>
              <a:ext uri="{FF2B5EF4-FFF2-40B4-BE49-F238E27FC236}">
                <a16:creationId xmlns:a16="http://schemas.microsoft.com/office/drawing/2014/main" id="{ABC2EAC3-193A-2F28-769C-2CCD561D6B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300" y="6016131"/>
            <a:ext cx="1273047" cy="636524"/>
          </a:xfrm>
          <a:prstGeom prst="rect">
            <a:avLst/>
          </a:prstGeom>
        </p:spPr>
      </p:pic>
      <p:sp>
        <p:nvSpPr>
          <p:cNvPr id="11" name="Title 1">
            <a:extLst>
              <a:ext uri="{FF2B5EF4-FFF2-40B4-BE49-F238E27FC236}">
                <a16:creationId xmlns:a16="http://schemas.microsoft.com/office/drawing/2014/main" id="{B5CA25F0-51F6-ECAA-3007-46CF474A8571}"/>
              </a:ext>
            </a:extLst>
          </p:cNvPr>
          <p:cNvSpPr>
            <a:spLocks noGrp="1"/>
          </p:cNvSpPr>
          <p:nvPr>
            <p:ph type="title"/>
          </p:nvPr>
        </p:nvSpPr>
        <p:spPr>
          <a:xfrm>
            <a:off x="1210574" y="800627"/>
            <a:ext cx="9520686" cy="1325563"/>
          </a:xfrm>
          <a:prstGeom prst="rect">
            <a:avLst/>
          </a:prstGeom>
        </p:spPr>
        <p:txBody>
          <a:bodyPr/>
          <a:lstStyle>
            <a:lvl1pPr algn="ctr">
              <a:defRPr sz="6400" b="1" i="0" baseline="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2" name="Alaotsikko 2">
            <a:extLst>
              <a:ext uri="{FF2B5EF4-FFF2-40B4-BE49-F238E27FC236}">
                <a16:creationId xmlns:a16="http://schemas.microsoft.com/office/drawing/2014/main" id="{2028EADF-DE85-8369-C330-FF329DCB1804}"/>
              </a:ext>
            </a:extLst>
          </p:cNvPr>
          <p:cNvSpPr>
            <a:spLocks noGrp="1"/>
          </p:cNvSpPr>
          <p:nvPr>
            <p:ph type="subTitle" idx="1"/>
          </p:nvPr>
        </p:nvSpPr>
        <p:spPr>
          <a:xfrm>
            <a:off x="1210574" y="3145799"/>
            <a:ext cx="9520686" cy="648072"/>
          </a:xfrm>
          <a:prstGeom prst="rect">
            <a:avLst/>
          </a:prstGeo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Click to edit Master subtitle style</a:t>
            </a:r>
          </a:p>
        </p:txBody>
      </p:sp>
      <p:sp>
        <p:nvSpPr>
          <p:cNvPr id="13" name="Tekstin paikkamerkki 2">
            <a:extLst>
              <a:ext uri="{FF2B5EF4-FFF2-40B4-BE49-F238E27FC236}">
                <a16:creationId xmlns:a16="http://schemas.microsoft.com/office/drawing/2014/main" id="{001133B0-D3E0-DF3A-F117-CAE5C21BD92B}"/>
              </a:ext>
            </a:extLst>
          </p:cNvPr>
          <p:cNvSpPr>
            <a:spLocks noGrp="1"/>
          </p:cNvSpPr>
          <p:nvPr>
            <p:ph type="body" idx="10"/>
          </p:nvPr>
        </p:nvSpPr>
        <p:spPr>
          <a:xfrm>
            <a:off x="1210574" y="42994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2095918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Nostot sininen-pinkki">
    <p:bg>
      <p:bgPr>
        <a:gradFill flip="none" rotWithShape="1">
          <a:gsLst>
            <a:gs pos="0">
              <a:schemeClr val="tx1"/>
            </a:gs>
            <a:gs pos="40000">
              <a:schemeClr val="tx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1F58D3D5-EAAF-AB43-B282-D425569984ED}"/>
              </a:ext>
            </a:extLst>
          </p:cNvPr>
          <p:cNvSpPr>
            <a:spLocks noGrp="1"/>
          </p:cNvSpPr>
          <p:nvPr>
            <p:ph type="ftr" sz="quarter" idx="10"/>
          </p:nvPr>
        </p:nvSpPr>
        <p:spPr>
          <a:xfrm>
            <a:off x="1844377" y="6237312"/>
            <a:ext cx="5570240" cy="404664"/>
          </a:xfrm>
          <a:prstGeom prst="rect">
            <a:avLst/>
          </a:prstGeom>
        </p:spPr>
        <p:txBody>
          <a:bodyPr/>
          <a:lstStyle/>
          <a:p>
            <a:endParaRPr lang="fi-FI" noProof="0"/>
          </a:p>
        </p:txBody>
      </p:sp>
      <p:sp>
        <p:nvSpPr>
          <p:cNvPr id="9" name="Date Placeholder 3">
            <a:extLst>
              <a:ext uri="{FF2B5EF4-FFF2-40B4-BE49-F238E27FC236}">
                <a16:creationId xmlns:a16="http://schemas.microsoft.com/office/drawing/2014/main" id="{CBFC07DC-2A24-7249-B60B-CBB89D6CF2D6}"/>
              </a:ext>
            </a:extLst>
          </p:cNvPr>
          <p:cNvSpPr>
            <a:spLocks noGrp="1"/>
          </p:cNvSpPr>
          <p:nvPr>
            <p:ph type="dt" sz="half" idx="11"/>
          </p:nvPr>
        </p:nvSpPr>
        <p:spPr>
          <a:xfrm>
            <a:off x="318417" y="6237312"/>
            <a:ext cx="1453952" cy="404664"/>
          </a:xfrm>
          <a:prstGeom prst="rect">
            <a:avLst/>
          </a:prstGeom>
        </p:spPr>
        <p:txBody>
          <a:bodyPr/>
          <a:lstStyle/>
          <a:p>
            <a:endParaRPr lang="fi-FI" noProof="0"/>
          </a:p>
        </p:txBody>
      </p:sp>
      <p:sp>
        <p:nvSpPr>
          <p:cNvPr id="10" name="Text Placeholder 5">
            <a:extLst>
              <a:ext uri="{FF2B5EF4-FFF2-40B4-BE49-F238E27FC236}">
                <a16:creationId xmlns:a16="http://schemas.microsoft.com/office/drawing/2014/main" id="{B2C84073-77F9-1247-AFFF-023A69EE48E6}"/>
              </a:ext>
            </a:extLst>
          </p:cNvPr>
          <p:cNvSpPr>
            <a:spLocks noGrp="1"/>
          </p:cNvSpPr>
          <p:nvPr>
            <p:ph type="body" sz="quarter" idx="12"/>
          </p:nvPr>
        </p:nvSpPr>
        <p:spPr>
          <a:xfrm>
            <a:off x="515804" y="2336309"/>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Otsikko 1">
            <a:extLst>
              <a:ext uri="{FF2B5EF4-FFF2-40B4-BE49-F238E27FC236}">
                <a16:creationId xmlns:a16="http://schemas.microsoft.com/office/drawing/2014/main" id="{1EF2126C-6409-904D-8F3B-69970BAB9697}"/>
              </a:ext>
            </a:extLst>
          </p:cNvPr>
          <p:cNvSpPr>
            <a:spLocks noGrp="1"/>
          </p:cNvSpPr>
          <p:nvPr>
            <p:ph type="ctrTitle" hasCustomPrompt="1"/>
          </p:nvPr>
        </p:nvSpPr>
        <p:spPr>
          <a:xfrm>
            <a:off x="515804" y="440730"/>
            <a:ext cx="11161846" cy="864096"/>
          </a:xfrm>
          <a:prstGeom prst="rect">
            <a:avLst/>
          </a:prstGeom>
        </p:spPr>
        <p:txBody>
          <a:bodyPr>
            <a:normAutofit/>
          </a:bodyPr>
          <a:lstStyle>
            <a:lvl1pPr>
              <a:defRPr sz="4600" b="1">
                <a:solidFill>
                  <a:schemeClr val="bg1"/>
                </a:solidFill>
                <a:latin typeface="+mn-lt"/>
              </a:defRPr>
            </a:lvl1pPr>
          </a:lstStyle>
          <a:p>
            <a:r>
              <a:rPr lang="fi-FI" noProof="0" dirty="0"/>
              <a:t>Muokkaa perustyylejä naps.</a:t>
            </a:r>
          </a:p>
        </p:txBody>
      </p:sp>
      <p:sp>
        <p:nvSpPr>
          <p:cNvPr id="12" name="Text Placeholder 5">
            <a:extLst>
              <a:ext uri="{FF2B5EF4-FFF2-40B4-BE49-F238E27FC236}">
                <a16:creationId xmlns:a16="http://schemas.microsoft.com/office/drawing/2014/main" id="{B7DA2D89-E2F5-4649-83F5-A52D56DB1153}"/>
              </a:ext>
            </a:extLst>
          </p:cNvPr>
          <p:cNvSpPr>
            <a:spLocks noGrp="1"/>
          </p:cNvSpPr>
          <p:nvPr>
            <p:ph type="body" sz="quarter" idx="13"/>
          </p:nvPr>
        </p:nvSpPr>
        <p:spPr>
          <a:xfrm>
            <a:off x="3532281" y="2326540"/>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5">
            <a:extLst>
              <a:ext uri="{FF2B5EF4-FFF2-40B4-BE49-F238E27FC236}">
                <a16:creationId xmlns:a16="http://schemas.microsoft.com/office/drawing/2014/main" id="{F86BF428-635D-9A4D-A0F4-2862C38FC34D}"/>
              </a:ext>
            </a:extLst>
          </p:cNvPr>
          <p:cNvSpPr>
            <a:spLocks noGrp="1"/>
          </p:cNvSpPr>
          <p:nvPr>
            <p:ph type="body" sz="quarter" idx="14"/>
          </p:nvPr>
        </p:nvSpPr>
        <p:spPr>
          <a:xfrm>
            <a:off x="6539233" y="2336309"/>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14" name="Text Placeholder 5">
            <a:extLst>
              <a:ext uri="{FF2B5EF4-FFF2-40B4-BE49-F238E27FC236}">
                <a16:creationId xmlns:a16="http://schemas.microsoft.com/office/drawing/2014/main" id="{E9AA5AEB-E156-B74E-A5FD-CA2A5378E0E0}"/>
              </a:ext>
            </a:extLst>
          </p:cNvPr>
          <p:cNvSpPr>
            <a:spLocks noGrp="1"/>
          </p:cNvSpPr>
          <p:nvPr>
            <p:ph type="body" sz="quarter" idx="15"/>
          </p:nvPr>
        </p:nvSpPr>
        <p:spPr>
          <a:xfrm>
            <a:off x="515804" y="4193026"/>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15" name="Text Placeholder 5">
            <a:extLst>
              <a:ext uri="{FF2B5EF4-FFF2-40B4-BE49-F238E27FC236}">
                <a16:creationId xmlns:a16="http://schemas.microsoft.com/office/drawing/2014/main" id="{D5A4DF87-07BE-1041-912C-2137CA33FAB7}"/>
              </a:ext>
            </a:extLst>
          </p:cNvPr>
          <p:cNvSpPr>
            <a:spLocks noGrp="1"/>
          </p:cNvSpPr>
          <p:nvPr>
            <p:ph type="body" sz="quarter" idx="16"/>
          </p:nvPr>
        </p:nvSpPr>
        <p:spPr>
          <a:xfrm>
            <a:off x="3532281" y="4218456"/>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16" name="Text Placeholder 5">
            <a:extLst>
              <a:ext uri="{FF2B5EF4-FFF2-40B4-BE49-F238E27FC236}">
                <a16:creationId xmlns:a16="http://schemas.microsoft.com/office/drawing/2014/main" id="{112151F9-1AB9-A240-AFE1-17704B5C3D39}"/>
              </a:ext>
            </a:extLst>
          </p:cNvPr>
          <p:cNvSpPr>
            <a:spLocks noGrp="1"/>
          </p:cNvSpPr>
          <p:nvPr>
            <p:ph type="body" sz="quarter" idx="17"/>
          </p:nvPr>
        </p:nvSpPr>
        <p:spPr>
          <a:xfrm>
            <a:off x="6539233" y="4220725"/>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17" name="Text Placeholder 5">
            <a:extLst>
              <a:ext uri="{FF2B5EF4-FFF2-40B4-BE49-F238E27FC236}">
                <a16:creationId xmlns:a16="http://schemas.microsoft.com/office/drawing/2014/main" id="{4DE7A9DA-5C94-4843-B36D-9C557ED84BBA}"/>
              </a:ext>
            </a:extLst>
          </p:cNvPr>
          <p:cNvSpPr>
            <a:spLocks noGrp="1"/>
          </p:cNvSpPr>
          <p:nvPr>
            <p:ph type="body" sz="quarter" idx="18"/>
          </p:nvPr>
        </p:nvSpPr>
        <p:spPr>
          <a:xfrm>
            <a:off x="9543008" y="2349562"/>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18" name="Text Placeholder 5">
            <a:extLst>
              <a:ext uri="{FF2B5EF4-FFF2-40B4-BE49-F238E27FC236}">
                <a16:creationId xmlns:a16="http://schemas.microsoft.com/office/drawing/2014/main" id="{D75351F5-99F3-4848-8621-B43A6929A160}"/>
              </a:ext>
            </a:extLst>
          </p:cNvPr>
          <p:cNvSpPr>
            <a:spLocks noGrp="1"/>
          </p:cNvSpPr>
          <p:nvPr>
            <p:ph type="body" sz="quarter" idx="19"/>
          </p:nvPr>
        </p:nvSpPr>
        <p:spPr>
          <a:xfrm>
            <a:off x="9543008" y="4146157"/>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9" name="Alaotsikko 2">
            <a:extLst>
              <a:ext uri="{FF2B5EF4-FFF2-40B4-BE49-F238E27FC236}">
                <a16:creationId xmlns:a16="http://schemas.microsoft.com/office/drawing/2014/main" id="{3DEF4320-1706-8447-BA0F-7F90E161714A}"/>
              </a:ext>
            </a:extLst>
          </p:cNvPr>
          <p:cNvSpPr>
            <a:spLocks noGrp="1"/>
          </p:cNvSpPr>
          <p:nvPr>
            <p:ph type="subTitle" idx="1" hasCustomPrompt="1"/>
          </p:nvPr>
        </p:nvSpPr>
        <p:spPr>
          <a:xfrm>
            <a:off x="515804" y="1304826"/>
            <a:ext cx="11161846" cy="576064"/>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a:t>Muokkaa alaotsikon perustyyliä naps.</a:t>
            </a:r>
          </a:p>
        </p:txBody>
      </p:sp>
      <p:pic>
        <p:nvPicPr>
          <p:cNvPr id="2" name="Picture 3" descr="JAMK logo">
            <a:extLst>
              <a:ext uri="{FF2B5EF4-FFF2-40B4-BE49-F238E27FC236}">
                <a16:creationId xmlns:a16="http://schemas.microsoft.com/office/drawing/2014/main" id="{07AC60EE-610B-78EA-DA3E-E8C39D49DF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8625" y="6014977"/>
            <a:ext cx="1253997" cy="626998"/>
          </a:xfrm>
          <a:prstGeom prst="rect">
            <a:avLst/>
          </a:prstGeom>
        </p:spPr>
      </p:pic>
    </p:spTree>
    <p:extLst>
      <p:ext uri="{BB962C8B-B14F-4D97-AF65-F5344CB8AC3E}">
        <p14:creationId xmlns:p14="http://schemas.microsoft.com/office/powerpoint/2010/main" val="17274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Nostot sininen-pinkki">
    <p:bg>
      <p:bgPr>
        <a:gradFill flip="none" rotWithShape="1">
          <a:gsLst>
            <a:gs pos="0">
              <a:schemeClr val="tx1"/>
            </a:gs>
            <a:gs pos="40000">
              <a:schemeClr val="tx1"/>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BA917CC-1E8D-CB75-794B-3E5A41E496C5}"/>
              </a:ext>
            </a:extLst>
          </p:cNvPr>
          <p:cNvSpPr>
            <a:spLocks noGrp="1"/>
          </p:cNvSpPr>
          <p:nvPr>
            <p:ph type="body" sz="quarter" idx="12"/>
          </p:nvPr>
        </p:nvSpPr>
        <p:spPr>
          <a:xfrm>
            <a:off x="515804" y="2336309"/>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3" name="Otsikko 1">
            <a:extLst>
              <a:ext uri="{FF2B5EF4-FFF2-40B4-BE49-F238E27FC236}">
                <a16:creationId xmlns:a16="http://schemas.microsoft.com/office/drawing/2014/main" id="{4C8EAB43-A222-27FA-247B-D3B7432951A7}"/>
              </a:ext>
            </a:extLst>
          </p:cNvPr>
          <p:cNvSpPr>
            <a:spLocks noGrp="1"/>
          </p:cNvSpPr>
          <p:nvPr>
            <p:ph type="ctrTitle" hasCustomPrompt="1"/>
          </p:nvPr>
        </p:nvSpPr>
        <p:spPr>
          <a:xfrm>
            <a:off x="515804" y="440730"/>
            <a:ext cx="11161846" cy="864096"/>
          </a:xfrm>
          <a:prstGeom prst="rect">
            <a:avLst/>
          </a:prstGeom>
        </p:spPr>
        <p:txBody>
          <a:bodyPr>
            <a:normAutofit/>
          </a:bodyPr>
          <a:lstStyle>
            <a:lvl1pPr>
              <a:defRPr sz="4600" b="1">
                <a:solidFill>
                  <a:schemeClr val="bg1"/>
                </a:solidFill>
                <a:latin typeface="+mn-lt"/>
              </a:defRPr>
            </a:lvl1pPr>
          </a:lstStyle>
          <a:p>
            <a:r>
              <a:rPr lang="fi-FI" noProof="0" dirty="0"/>
              <a:t>Muokkaa perustyylejä naps.</a:t>
            </a:r>
          </a:p>
        </p:txBody>
      </p:sp>
      <p:sp>
        <p:nvSpPr>
          <p:cNvPr id="4" name="Text Placeholder 5">
            <a:extLst>
              <a:ext uri="{FF2B5EF4-FFF2-40B4-BE49-F238E27FC236}">
                <a16:creationId xmlns:a16="http://schemas.microsoft.com/office/drawing/2014/main" id="{C77E88F9-CADF-4A14-73E0-ECC096BC9D5A}"/>
              </a:ext>
            </a:extLst>
          </p:cNvPr>
          <p:cNvSpPr>
            <a:spLocks noGrp="1"/>
          </p:cNvSpPr>
          <p:nvPr>
            <p:ph type="body" sz="quarter" idx="13"/>
          </p:nvPr>
        </p:nvSpPr>
        <p:spPr>
          <a:xfrm>
            <a:off x="3532281" y="2326540"/>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5" name="Text Placeholder 5">
            <a:extLst>
              <a:ext uri="{FF2B5EF4-FFF2-40B4-BE49-F238E27FC236}">
                <a16:creationId xmlns:a16="http://schemas.microsoft.com/office/drawing/2014/main" id="{29C34BE2-C164-50D3-C794-1898A130104B}"/>
              </a:ext>
            </a:extLst>
          </p:cNvPr>
          <p:cNvSpPr>
            <a:spLocks noGrp="1"/>
          </p:cNvSpPr>
          <p:nvPr>
            <p:ph type="body" sz="quarter" idx="14"/>
          </p:nvPr>
        </p:nvSpPr>
        <p:spPr>
          <a:xfrm>
            <a:off x="6539233" y="2336309"/>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6" name="Text Placeholder 5">
            <a:extLst>
              <a:ext uri="{FF2B5EF4-FFF2-40B4-BE49-F238E27FC236}">
                <a16:creationId xmlns:a16="http://schemas.microsoft.com/office/drawing/2014/main" id="{C1440F1D-055E-58A0-65F5-312050350F6B}"/>
              </a:ext>
            </a:extLst>
          </p:cNvPr>
          <p:cNvSpPr>
            <a:spLocks noGrp="1"/>
          </p:cNvSpPr>
          <p:nvPr>
            <p:ph type="body" sz="quarter" idx="15"/>
          </p:nvPr>
        </p:nvSpPr>
        <p:spPr>
          <a:xfrm>
            <a:off x="515804" y="4193026"/>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0" name="Text Placeholder 5">
            <a:extLst>
              <a:ext uri="{FF2B5EF4-FFF2-40B4-BE49-F238E27FC236}">
                <a16:creationId xmlns:a16="http://schemas.microsoft.com/office/drawing/2014/main" id="{0A68ED7D-BC6E-1807-1DE3-E1CD23F5EAD2}"/>
              </a:ext>
            </a:extLst>
          </p:cNvPr>
          <p:cNvSpPr>
            <a:spLocks noGrp="1"/>
          </p:cNvSpPr>
          <p:nvPr>
            <p:ph type="body" sz="quarter" idx="16"/>
          </p:nvPr>
        </p:nvSpPr>
        <p:spPr>
          <a:xfrm>
            <a:off x="3532281" y="4218456"/>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1" name="Text Placeholder 5">
            <a:extLst>
              <a:ext uri="{FF2B5EF4-FFF2-40B4-BE49-F238E27FC236}">
                <a16:creationId xmlns:a16="http://schemas.microsoft.com/office/drawing/2014/main" id="{D4EC687E-1A69-E2A8-7F40-18B505FC0C5E}"/>
              </a:ext>
            </a:extLst>
          </p:cNvPr>
          <p:cNvSpPr>
            <a:spLocks noGrp="1"/>
          </p:cNvSpPr>
          <p:nvPr>
            <p:ph type="body" sz="quarter" idx="17"/>
          </p:nvPr>
        </p:nvSpPr>
        <p:spPr>
          <a:xfrm>
            <a:off x="6539233" y="4220725"/>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2" name="Text Placeholder 5">
            <a:extLst>
              <a:ext uri="{FF2B5EF4-FFF2-40B4-BE49-F238E27FC236}">
                <a16:creationId xmlns:a16="http://schemas.microsoft.com/office/drawing/2014/main" id="{67C83DA5-2A39-B805-2156-1FA5B9FAF4CD}"/>
              </a:ext>
            </a:extLst>
          </p:cNvPr>
          <p:cNvSpPr>
            <a:spLocks noGrp="1"/>
          </p:cNvSpPr>
          <p:nvPr>
            <p:ph type="body" sz="quarter" idx="18"/>
          </p:nvPr>
        </p:nvSpPr>
        <p:spPr>
          <a:xfrm>
            <a:off x="9543008" y="2349562"/>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3" name="Text Placeholder 5">
            <a:extLst>
              <a:ext uri="{FF2B5EF4-FFF2-40B4-BE49-F238E27FC236}">
                <a16:creationId xmlns:a16="http://schemas.microsoft.com/office/drawing/2014/main" id="{D920AEB3-B12D-6355-86D5-E39B39841BEF}"/>
              </a:ext>
            </a:extLst>
          </p:cNvPr>
          <p:cNvSpPr>
            <a:spLocks noGrp="1"/>
          </p:cNvSpPr>
          <p:nvPr>
            <p:ph type="body" sz="quarter" idx="19"/>
          </p:nvPr>
        </p:nvSpPr>
        <p:spPr>
          <a:xfrm>
            <a:off x="9543008" y="4146157"/>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24" name="Alaotsikko 2">
            <a:extLst>
              <a:ext uri="{FF2B5EF4-FFF2-40B4-BE49-F238E27FC236}">
                <a16:creationId xmlns:a16="http://schemas.microsoft.com/office/drawing/2014/main" id="{3362B542-2251-CA17-8A79-74E47F82E802}"/>
              </a:ext>
            </a:extLst>
          </p:cNvPr>
          <p:cNvSpPr>
            <a:spLocks noGrp="1"/>
          </p:cNvSpPr>
          <p:nvPr>
            <p:ph type="subTitle" idx="1" hasCustomPrompt="1"/>
          </p:nvPr>
        </p:nvSpPr>
        <p:spPr>
          <a:xfrm>
            <a:off x="515804" y="1304826"/>
            <a:ext cx="11161846" cy="576064"/>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a:t>Muokkaa alaotsikon perustyyliä naps.</a:t>
            </a:r>
          </a:p>
        </p:txBody>
      </p:sp>
      <p:sp>
        <p:nvSpPr>
          <p:cNvPr id="25" name="Footer Placeholder 2">
            <a:extLst>
              <a:ext uri="{FF2B5EF4-FFF2-40B4-BE49-F238E27FC236}">
                <a16:creationId xmlns:a16="http://schemas.microsoft.com/office/drawing/2014/main" id="{A6F20F66-CF6E-7B9B-8BC0-53DD49BAC07C}"/>
              </a:ext>
            </a:extLst>
          </p:cNvPr>
          <p:cNvSpPr>
            <a:spLocks noGrp="1"/>
          </p:cNvSpPr>
          <p:nvPr>
            <p:ph type="ftr" sz="quarter" idx="10"/>
          </p:nvPr>
        </p:nvSpPr>
        <p:spPr>
          <a:xfrm>
            <a:off x="1844377" y="6237312"/>
            <a:ext cx="5570240" cy="404664"/>
          </a:xfrm>
          <a:prstGeom prst="rect">
            <a:avLst/>
          </a:prstGeom>
        </p:spPr>
        <p:txBody>
          <a:bodyPr/>
          <a:lstStyle/>
          <a:p>
            <a:endParaRPr lang="fi-FI" noProof="0"/>
          </a:p>
        </p:txBody>
      </p:sp>
      <p:sp>
        <p:nvSpPr>
          <p:cNvPr id="26" name="Date Placeholder 3">
            <a:extLst>
              <a:ext uri="{FF2B5EF4-FFF2-40B4-BE49-F238E27FC236}">
                <a16:creationId xmlns:a16="http://schemas.microsoft.com/office/drawing/2014/main" id="{E14B6075-8317-6A9B-F33B-4BE029E9292B}"/>
              </a:ext>
            </a:extLst>
          </p:cNvPr>
          <p:cNvSpPr>
            <a:spLocks noGrp="1"/>
          </p:cNvSpPr>
          <p:nvPr>
            <p:ph type="dt" sz="half" idx="11"/>
          </p:nvPr>
        </p:nvSpPr>
        <p:spPr>
          <a:xfrm>
            <a:off x="318417" y="6237312"/>
            <a:ext cx="1453952" cy="404664"/>
          </a:xfrm>
          <a:prstGeom prst="rect">
            <a:avLst/>
          </a:prstGeom>
        </p:spPr>
        <p:txBody>
          <a:bodyPr/>
          <a:lstStyle/>
          <a:p>
            <a:endParaRPr lang="fi-FI" noProof="0"/>
          </a:p>
        </p:txBody>
      </p:sp>
      <p:pic>
        <p:nvPicPr>
          <p:cNvPr id="27" name="Picture 3" descr="JAMK logo">
            <a:extLst>
              <a:ext uri="{FF2B5EF4-FFF2-40B4-BE49-F238E27FC236}">
                <a16:creationId xmlns:a16="http://schemas.microsoft.com/office/drawing/2014/main" id="{CD0E55E1-D615-0FB2-642E-DEA267604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8625" y="6014977"/>
            <a:ext cx="1253997" cy="626998"/>
          </a:xfrm>
          <a:prstGeom prst="rect">
            <a:avLst/>
          </a:prstGeom>
        </p:spPr>
      </p:pic>
    </p:spTree>
    <p:extLst>
      <p:ext uri="{BB962C8B-B14F-4D97-AF65-F5344CB8AC3E}">
        <p14:creationId xmlns:p14="http://schemas.microsoft.com/office/powerpoint/2010/main" val="308668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Nostot sininen-pinkki">
    <p:bg>
      <p:bgPr>
        <a:gradFill>
          <a:gsLst>
            <a:gs pos="49000">
              <a:schemeClr val="tx1"/>
            </a:gs>
            <a:gs pos="0">
              <a:schemeClr val="tx1"/>
            </a:gs>
            <a:gs pos="99000">
              <a:schemeClr val="tx2"/>
            </a:gs>
          </a:gsLst>
          <a:lin ang="2700000" scaled="1"/>
        </a:gra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1C5C2ABF-ED40-3D3D-29EB-8A2E797B1F98}"/>
              </a:ext>
            </a:extLst>
          </p:cNvPr>
          <p:cNvSpPr>
            <a:spLocks noGrp="1"/>
          </p:cNvSpPr>
          <p:nvPr>
            <p:ph type="body" sz="quarter" idx="12"/>
          </p:nvPr>
        </p:nvSpPr>
        <p:spPr>
          <a:xfrm>
            <a:off x="515804" y="2336309"/>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3" name="Otsikko 1">
            <a:extLst>
              <a:ext uri="{FF2B5EF4-FFF2-40B4-BE49-F238E27FC236}">
                <a16:creationId xmlns:a16="http://schemas.microsoft.com/office/drawing/2014/main" id="{7BFFC0F9-8743-F7E5-7875-D40BBBBA580C}"/>
              </a:ext>
            </a:extLst>
          </p:cNvPr>
          <p:cNvSpPr>
            <a:spLocks noGrp="1"/>
          </p:cNvSpPr>
          <p:nvPr>
            <p:ph type="ctrTitle" hasCustomPrompt="1"/>
          </p:nvPr>
        </p:nvSpPr>
        <p:spPr>
          <a:xfrm>
            <a:off x="515804" y="440730"/>
            <a:ext cx="11161846" cy="864096"/>
          </a:xfrm>
          <a:prstGeom prst="rect">
            <a:avLst/>
          </a:prstGeom>
        </p:spPr>
        <p:txBody>
          <a:bodyPr>
            <a:normAutofit/>
          </a:bodyPr>
          <a:lstStyle>
            <a:lvl1pPr>
              <a:defRPr sz="4600" b="1">
                <a:solidFill>
                  <a:schemeClr val="bg1"/>
                </a:solidFill>
                <a:latin typeface="+mn-lt"/>
              </a:defRPr>
            </a:lvl1pPr>
          </a:lstStyle>
          <a:p>
            <a:r>
              <a:rPr lang="fi-FI" noProof="0" dirty="0"/>
              <a:t>Muokkaa perustyylejä naps.</a:t>
            </a:r>
          </a:p>
        </p:txBody>
      </p:sp>
      <p:sp>
        <p:nvSpPr>
          <p:cNvPr id="4" name="Text Placeholder 5">
            <a:extLst>
              <a:ext uri="{FF2B5EF4-FFF2-40B4-BE49-F238E27FC236}">
                <a16:creationId xmlns:a16="http://schemas.microsoft.com/office/drawing/2014/main" id="{63062503-234D-B812-2771-E83316687566}"/>
              </a:ext>
            </a:extLst>
          </p:cNvPr>
          <p:cNvSpPr>
            <a:spLocks noGrp="1"/>
          </p:cNvSpPr>
          <p:nvPr>
            <p:ph type="body" sz="quarter" idx="13"/>
          </p:nvPr>
        </p:nvSpPr>
        <p:spPr>
          <a:xfrm>
            <a:off x="3532281" y="2326540"/>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5" name="Text Placeholder 5">
            <a:extLst>
              <a:ext uri="{FF2B5EF4-FFF2-40B4-BE49-F238E27FC236}">
                <a16:creationId xmlns:a16="http://schemas.microsoft.com/office/drawing/2014/main" id="{FB312EC6-0CD9-CDF8-9D91-1BE0DF130F75}"/>
              </a:ext>
            </a:extLst>
          </p:cNvPr>
          <p:cNvSpPr>
            <a:spLocks noGrp="1"/>
          </p:cNvSpPr>
          <p:nvPr>
            <p:ph type="body" sz="quarter" idx="14"/>
          </p:nvPr>
        </p:nvSpPr>
        <p:spPr>
          <a:xfrm>
            <a:off x="6539233" y="2336309"/>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6" name="Text Placeholder 5">
            <a:extLst>
              <a:ext uri="{FF2B5EF4-FFF2-40B4-BE49-F238E27FC236}">
                <a16:creationId xmlns:a16="http://schemas.microsoft.com/office/drawing/2014/main" id="{8B1E5EE8-D751-989D-1191-439972BD8D5C}"/>
              </a:ext>
            </a:extLst>
          </p:cNvPr>
          <p:cNvSpPr>
            <a:spLocks noGrp="1"/>
          </p:cNvSpPr>
          <p:nvPr>
            <p:ph type="body" sz="quarter" idx="15"/>
          </p:nvPr>
        </p:nvSpPr>
        <p:spPr>
          <a:xfrm>
            <a:off x="515804" y="4193026"/>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0" name="Text Placeholder 5">
            <a:extLst>
              <a:ext uri="{FF2B5EF4-FFF2-40B4-BE49-F238E27FC236}">
                <a16:creationId xmlns:a16="http://schemas.microsoft.com/office/drawing/2014/main" id="{D91B8821-0BFB-6B77-955B-2594E5966588}"/>
              </a:ext>
            </a:extLst>
          </p:cNvPr>
          <p:cNvSpPr>
            <a:spLocks noGrp="1"/>
          </p:cNvSpPr>
          <p:nvPr>
            <p:ph type="body" sz="quarter" idx="16"/>
          </p:nvPr>
        </p:nvSpPr>
        <p:spPr>
          <a:xfrm>
            <a:off x="3532281" y="4218456"/>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1" name="Text Placeholder 5">
            <a:extLst>
              <a:ext uri="{FF2B5EF4-FFF2-40B4-BE49-F238E27FC236}">
                <a16:creationId xmlns:a16="http://schemas.microsoft.com/office/drawing/2014/main" id="{E94B371E-6987-DBBC-79D5-6215448FC47D}"/>
              </a:ext>
            </a:extLst>
          </p:cNvPr>
          <p:cNvSpPr>
            <a:spLocks noGrp="1"/>
          </p:cNvSpPr>
          <p:nvPr>
            <p:ph type="body" sz="quarter" idx="17"/>
          </p:nvPr>
        </p:nvSpPr>
        <p:spPr>
          <a:xfrm>
            <a:off x="6539233" y="4220725"/>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2" name="Text Placeholder 5">
            <a:extLst>
              <a:ext uri="{FF2B5EF4-FFF2-40B4-BE49-F238E27FC236}">
                <a16:creationId xmlns:a16="http://schemas.microsoft.com/office/drawing/2014/main" id="{DDF809D0-86C4-0368-6314-16C500CD3FCA}"/>
              </a:ext>
            </a:extLst>
          </p:cNvPr>
          <p:cNvSpPr>
            <a:spLocks noGrp="1"/>
          </p:cNvSpPr>
          <p:nvPr>
            <p:ph type="body" sz="quarter" idx="18"/>
          </p:nvPr>
        </p:nvSpPr>
        <p:spPr>
          <a:xfrm>
            <a:off x="9543008" y="2349562"/>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a:t>Click to edit Master text styles</a:t>
            </a:r>
          </a:p>
        </p:txBody>
      </p:sp>
      <p:sp>
        <p:nvSpPr>
          <p:cNvPr id="23" name="Text Placeholder 5">
            <a:extLst>
              <a:ext uri="{FF2B5EF4-FFF2-40B4-BE49-F238E27FC236}">
                <a16:creationId xmlns:a16="http://schemas.microsoft.com/office/drawing/2014/main" id="{DFA36F9B-35C2-62FB-F2B0-DD686D6C601E}"/>
              </a:ext>
            </a:extLst>
          </p:cNvPr>
          <p:cNvSpPr>
            <a:spLocks noGrp="1"/>
          </p:cNvSpPr>
          <p:nvPr>
            <p:ph type="body" sz="quarter" idx="19"/>
          </p:nvPr>
        </p:nvSpPr>
        <p:spPr>
          <a:xfrm>
            <a:off x="9543008" y="4146157"/>
            <a:ext cx="2109117" cy="914400"/>
          </a:xfrm>
          <a:prstGeom prst="rect">
            <a:avLst/>
          </a:prstGeom>
        </p:spPr>
        <p:txBody>
          <a:bodyPr/>
          <a:lstStyle>
            <a:lvl1pPr marL="0" indent="0">
              <a:lnSpc>
                <a:spcPct val="100000"/>
              </a:lnSpc>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24" name="Alaotsikko 2">
            <a:extLst>
              <a:ext uri="{FF2B5EF4-FFF2-40B4-BE49-F238E27FC236}">
                <a16:creationId xmlns:a16="http://schemas.microsoft.com/office/drawing/2014/main" id="{BADF0ABF-1685-D748-DAFD-51726D972CC6}"/>
              </a:ext>
            </a:extLst>
          </p:cNvPr>
          <p:cNvSpPr>
            <a:spLocks noGrp="1"/>
          </p:cNvSpPr>
          <p:nvPr>
            <p:ph type="subTitle" idx="1" hasCustomPrompt="1"/>
          </p:nvPr>
        </p:nvSpPr>
        <p:spPr>
          <a:xfrm>
            <a:off x="515804" y="1304826"/>
            <a:ext cx="11161846" cy="576064"/>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a:t>Muokkaa alaotsikon perustyyliä naps.</a:t>
            </a:r>
          </a:p>
        </p:txBody>
      </p:sp>
      <p:sp>
        <p:nvSpPr>
          <p:cNvPr id="25" name="Footer Placeholder 2">
            <a:extLst>
              <a:ext uri="{FF2B5EF4-FFF2-40B4-BE49-F238E27FC236}">
                <a16:creationId xmlns:a16="http://schemas.microsoft.com/office/drawing/2014/main" id="{73A35760-F2BF-9129-0829-3D078F088014}"/>
              </a:ext>
            </a:extLst>
          </p:cNvPr>
          <p:cNvSpPr>
            <a:spLocks noGrp="1"/>
          </p:cNvSpPr>
          <p:nvPr>
            <p:ph type="ftr" sz="quarter" idx="10"/>
          </p:nvPr>
        </p:nvSpPr>
        <p:spPr>
          <a:xfrm>
            <a:off x="1844377" y="6237312"/>
            <a:ext cx="5570240" cy="404664"/>
          </a:xfrm>
          <a:prstGeom prst="rect">
            <a:avLst/>
          </a:prstGeom>
        </p:spPr>
        <p:txBody>
          <a:bodyPr/>
          <a:lstStyle/>
          <a:p>
            <a:endParaRPr lang="fi-FI" noProof="0"/>
          </a:p>
        </p:txBody>
      </p:sp>
      <p:sp>
        <p:nvSpPr>
          <p:cNvPr id="26" name="Date Placeholder 3">
            <a:extLst>
              <a:ext uri="{FF2B5EF4-FFF2-40B4-BE49-F238E27FC236}">
                <a16:creationId xmlns:a16="http://schemas.microsoft.com/office/drawing/2014/main" id="{98F4DE14-1FE0-9C2F-E14A-8F329D8F69FB}"/>
              </a:ext>
            </a:extLst>
          </p:cNvPr>
          <p:cNvSpPr>
            <a:spLocks noGrp="1"/>
          </p:cNvSpPr>
          <p:nvPr>
            <p:ph type="dt" sz="half" idx="11"/>
          </p:nvPr>
        </p:nvSpPr>
        <p:spPr>
          <a:xfrm>
            <a:off x="318417" y="6237312"/>
            <a:ext cx="1453952" cy="404664"/>
          </a:xfrm>
          <a:prstGeom prst="rect">
            <a:avLst/>
          </a:prstGeom>
        </p:spPr>
        <p:txBody>
          <a:bodyPr/>
          <a:lstStyle/>
          <a:p>
            <a:endParaRPr lang="fi-FI" noProof="0"/>
          </a:p>
        </p:txBody>
      </p:sp>
      <p:pic>
        <p:nvPicPr>
          <p:cNvPr id="27" name="Picture 3" descr="JAMK logo">
            <a:extLst>
              <a:ext uri="{FF2B5EF4-FFF2-40B4-BE49-F238E27FC236}">
                <a16:creationId xmlns:a16="http://schemas.microsoft.com/office/drawing/2014/main" id="{3341AE9C-B31F-7394-8320-81033A9DD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8625" y="6014977"/>
            <a:ext cx="1253997" cy="626998"/>
          </a:xfrm>
          <a:prstGeom prst="rect">
            <a:avLst/>
          </a:prstGeom>
        </p:spPr>
      </p:pic>
    </p:spTree>
    <p:extLst>
      <p:ext uri="{BB962C8B-B14F-4D97-AF65-F5344CB8AC3E}">
        <p14:creationId xmlns:p14="http://schemas.microsoft.com/office/powerpoint/2010/main" val="205057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pinkit elementi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67" t="6701" r="12345" b="4859"/>
          <a:stretch/>
        </p:blipFill>
        <p:spPr>
          <a:xfrm>
            <a:off x="7929563" y="-1"/>
            <a:ext cx="4262437" cy="6858001"/>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
        <p:nvSpPr>
          <p:cNvPr id="2" name="Alaotsikko 2">
            <a:extLst>
              <a:ext uri="{FF2B5EF4-FFF2-40B4-BE49-F238E27FC236}">
                <a16:creationId xmlns:a16="http://schemas.microsoft.com/office/drawing/2014/main" id="{39D577DC-0A59-C9F6-E119-273F6B1FC902}"/>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3" name="Tekstin paikkamerkki 2">
            <a:extLst>
              <a:ext uri="{FF2B5EF4-FFF2-40B4-BE49-F238E27FC236}">
                <a16:creationId xmlns:a16="http://schemas.microsoft.com/office/drawing/2014/main" id="{D022E62D-EB8C-8156-222D-B199010ADB5B}"/>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6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5" name="Title 1">
            <a:extLst>
              <a:ext uri="{FF2B5EF4-FFF2-40B4-BE49-F238E27FC236}">
                <a16:creationId xmlns:a16="http://schemas.microsoft.com/office/drawing/2014/main" id="{4C3FE620-ECCD-8160-6930-9164EFF9BDD0}"/>
              </a:ext>
            </a:extLst>
          </p:cNvPr>
          <p:cNvSpPr>
            <a:spLocks noGrp="1"/>
          </p:cNvSpPr>
          <p:nvPr>
            <p:ph type="title"/>
          </p:nvPr>
        </p:nvSpPr>
        <p:spPr>
          <a:xfrm>
            <a:off x="877149" y="1097081"/>
            <a:ext cx="5841152" cy="1325563"/>
          </a:xfrm>
          <a:prstGeom prst="rect">
            <a:avLst/>
          </a:prstGeom>
        </p:spPr>
        <p:txBody>
          <a:bodyPr/>
          <a:lstStyle>
            <a:lvl1pPr algn="l">
              <a:defRPr sz="5400" b="1" i="0" baseline="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78394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54" t="6999" r="12847" b="5070"/>
          <a:stretch/>
        </p:blipFill>
        <p:spPr>
          <a:xfrm>
            <a:off x="7915275" y="0"/>
            <a:ext cx="4276725" cy="6858000"/>
          </a:xfrm>
          <a:prstGeom prst="rect">
            <a:avLst/>
          </a:prstGeom>
        </p:spPr>
      </p:pic>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
        <p:nvSpPr>
          <p:cNvPr id="3" name="Alaotsikko 2">
            <a:extLst>
              <a:ext uri="{FF2B5EF4-FFF2-40B4-BE49-F238E27FC236}">
                <a16:creationId xmlns:a16="http://schemas.microsoft.com/office/drawing/2014/main" id="{92419772-6A05-E995-3BAA-F690D35F2EE7}"/>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5" name="Tekstin paikkamerkki 2">
            <a:extLst>
              <a:ext uri="{FF2B5EF4-FFF2-40B4-BE49-F238E27FC236}">
                <a16:creationId xmlns:a16="http://schemas.microsoft.com/office/drawing/2014/main" id="{51F85B76-B29A-8DA4-5282-A36065EF3BB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6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6" name="Title 1">
            <a:extLst>
              <a:ext uri="{FF2B5EF4-FFF2-40B4-BE49-F238E27FC236}">
                <a16:creationId xmlns:a16="http://schemas.microsoft.com/office/drawing/2014/main" id="{95433143-B956-3DF3-03C4-85309C562714}"/>
              </a:ext>
            </a:extLst>
          </p:cNvPr>
          <p:cNvSpPr>
            <a:spLocks noGrp="1"/>
          </p:cNvSpPr>
          <p:nvPr>
            <p:ph type="title"/>
          </p:nvPr>
        </p:nvSpPr>
        <p:spPr>
          <a:xfrm>
            <a:off x="877149" y="1097081"/>
            <a:ext cx="5841152" cy="1325563"/>
          </a:xfrm>
          <a:prstGeom prst="rect">
            <a:avLst/>
          </a:prstGeom>
        </p:spPr>
        <p:txBody>
          <a:bodyPr/>
          <a:lstStyle>
            <a:lvl1pPr algn="l">
              <a:defRPr sz="5400" b="1" i="0" baseline="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325732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pinkit elementit">
    <p:bg>
      <p:bgPr>
        <a:gradFill>
          <a:gsLst>
            <a:gs pos="0">
              <a:schemeClr val="tx1"/>
            </a:gs>
            <a:gs pos="48000">
              <a:schemeClr val="tx1">
                <a:lumMod val="99753"/>
              </a:schemeClr>
            </a:gs>
            <a:gs pos="100000">
              <a:schemeClr val="tx2"/>
            </a:gs>
          </a:gsLst>
          <a:lin ang="2700000" scaled="1"/>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F2BE5D-4B73-2610-61CC-23D59716253E}"/>
              </a:ext>
              <a:ext uri="{C183D7F6-B498-43B3-948B-1728B52AA6E4}">
                <adec:decorative xmlns:adec="http://schemas.microsoft.com/office/drawing/2017/decorative" val="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66115" t="27010" r="-1962" b="-2390"/>
          <a:stretch/>
        </p:blipFill>
        <p:spPr>
          <a:xfrm flipH="1">
            <a:off x="9752356" y="-1"/>
            <a:ext cx="2439644" cy="5130493"/>
          </a:xfrm>
          <a:prstGeom prst="rect">
            <a:avLst/>
          </a:prstGeom>
        </p:spPr>
      </p:pic>
      <p:pic>
        <p:nvPicPr>
          <p:cNvPr id="15" name="Picture 14">
            <a:extLst>
              <a:ext uri="{FF2B5EF4-FFF2-40B4-BE49-F238E27FC236}">
                <a16:creationId xmlns:a16="http://schemas.microsoft.com/office/drawing/2014/main" id="{0753DE02-8507-B78E-B113-3D8AFF5D239F}"/>
              </a:ext>
              <a:ext uri="{C183D7F6-B498-43B3-948B-1728B52AA6E4}">
                <adec:decorative xmlns:adec="http://schemas.microsoft.com/office/drawing/2017/decorative" val="1"/>
              </a:ext>
            </a:extLst>
          </p:cNvPr>
          <p:cNvPicPr>
            <a:picLocks noChangeAspect="1"/>
          </p:cNvPicPr>
          <p:nvPr userDrawn="1"/>
        </p:nvPicPr>
        <p:blipFill>
          <a:blip r:embed="rId2">
            <a:alphaModFix amt="21000"/>
            <a:extLst>
              <a:ext uri="{28A0092B-C50C-407E-A947-70E740481C1C}">
                <a14:useLocalDpi xmlns:a14="http://schemas.microsoft.com/office/drawing/2010/main" val="0"/>
              </a:ext>
            </a:extLst>
          </a:blip>
          <a:srcRect l="51204" t="1" r="-1962" b="4188"/>
          <a:stretch/>
        </p:blipFill>
        <p:spPr>
          <a:xfrm>
            <a:off x="0" y="337045"/>
            <a:ext cx="3454491" cy="6520955"/>
          </a:xfrm>
          <a:prstGeom prst="rect">
            <a:avLst/>
          </a:prstGeom>
        </p:spPr>
      </p:pic>
      <p:sp>
        <p:nvSpPr>
          <p:cNvPr id="2" name="Alaotsikko 2">
            <a:extLst>
              <a:ext uri="{FF2B5EF4-FFF2-40B4-BE49-F238E27FC236}">
                <a16:creationId xmlns:a16="http://schemas.microsoft.com/office/drawing/2014/main" id="{8D92FBC0-F033-CDC5-7344-31594F279DAE}"/>
              </a:ext>
            </a:extLst>
          </p:cNvPr>
          <p:cNvSpPr>
            <a:spLocks noGrp="1"/>
          </p:cNvSpPr>
          <p:nvPr>
            <p:ph type="subTitle" idx="1"/>
          </p:nvPr>
        </p:nvSpPr>
        <p:spPr>
          <a:xfrm>
            <a:off x="1486749" y="3173344"/>
            <a:ext cx="8929459"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3" name="Tekstin paikkamerkki 2">
            <a:extLst>
              <a:ext uri="{FF2B5EF4-FFF2-40B4-BE49-F238E27FC236}">
                <a16:creationId xmlns:a16="http://schemas.microsoft.com/office/drawing/2014/main" id="{279B9A20-5AF5-A5D7-F01D-1FFE630437A4}"/>
              </a:ext>
            </a:extLst>
          </p:cNvPr>
          <p:cNvSpPr>
            <a:spLocks noGrp="1"/>
          </p:cNvSpPr>
          <p:nvPr>
            <p:ph type="body" idx="10"/>
          </p:nvPr>
        </p:nvSpPr>
        <p:spPr>
          <a:xfrm>
            <a:off x="1486749" y="3971861"/>
            <a:ext cx="8929459"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pic>
        <p:nvPicPr>
          <p:cNvPr id="5" name="Picture 4" descr="Jyväskylän ammattikorkeakoulu, JAMK University of Applied Sciences logo">
            <a:extLst>
              <a:ext uri="{FF2B5EF4-FFF2-40B4-BE49-F238E27FC236}">
                <a16:creationId xmlns:a16="http://schemas.microsoft.com/office/drawing/2014/main" id="{29B91AE4-3718-ABFB-7AA2-891F6F7046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6750" y="5343787"/>
            <a:ext cx="3544951" cy="449712"/>
          </a:xfrm>
          <a:prstGeom prst="rect">
            <a:avLst/>
          </a:prstGeom>
        </p:spPr>
      </p:pic>
      <p:sp>
        <p:nvSpPr>
          <p:cNvPr id="8" name="Title 1">
            <a:extLst>
              <a:ext uri="{FF2B5EF4-FFF2-40B4-BE49-F238E27FC236}">
                <a16:creationId xmlns:a16="http://schemas.microsoft.com/office/drawing/2014/main" id="{95820179-7087-CE70-493C-375E86F9736C}"/>
              </a:ext>
            </a:extLst>
          </p:cNvPr>
          <p:cNvSpPr>
            <a:spLocks noGrp="1"/>
          </p:cNvSpPr>
          <p:nvPr>
            <p:ph type="title"/>
          </p:nvPr>
        </p:nvSpPr>
        <p:spPr>
          <a:xfrm>
            <a:off x="1486749" y="1348872"/>
            <a:ext cx="8929459" cy="1325563"/>
          </a:xfrm>
          <a:prstGeom prst="rect">
            <a:avLst/>
          </a:prstGeom>
        </p:spPr>
        <p:txBody>
          <a:bodyPr/>
          <a:lstStyle>
            <a:lvl1pPr algn="l">
              <a:defRPr sz="5800" b="1" i="0" baseline="0">
                <a:solidFill>
                  <a:schemeClr val="bg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pinkki">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1D6109B9-9E8A-2604-B44A-A14E2AECAD2C}"/>
              </a:ext>
              <a:ext uri="{C183D7F6-B498-43B3-948B-1728B52AA6E4}">
                <adec:decorative xmlns:adec="http://schemas.microsoft.com/office/drawing/2017/decorative" val="1"/>
              </a:ext>
            </a:extLst>
          </p:cNvPr>
          <p:cNvSpPr/>
          <p:nvPr userDrawn="1"/>
        </p:nvSpPr>
        <p:spPr>
          <a:xfrm>
            <a:off x="0" y="0"/>
            <a:ext cx="12192000" cy="5828773"/>
          </a:xfrm>
          <a:prstGeom prst="rect">
            <a:avLst/>
          </a:prstGeom>
          <a:gradFill>
            <a:gsLst>
              <a:gs pos="0">
                <a:schemeClr val="tx1"/>
              </a:gs>
              <a:gs pos="40000">
                <a:schemeClr val="tx1"/>
              </a:gs>
              <a:gs pos="83000">
                <a:schemeClr val="tx2"/>
              </a:gs>
              <a:gs pos="99000">
                <a:schemeClr val="tx2">
                  <a:lumMod val="60000"/>
                  <a:lumOff val="4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50002"/>
            <a:ext cx="9520686" cy="1325563"/>
          </a:xfrm>
          <a:prstGeom prst="rect">
            <a:avLst/>
          </a:prstGeom>
        </p:spPr>
        <p:txBody>
          <a:bodyPr/>
          <a:lstStyle>
            <a:lvl1pPr algn="ctr">
              <a:defRPr sz="5800" b="1" i="0" baseline="0">
                <a:solidFill>
                  <a:schemeClr val="bg1"/>
                </a:solidFill>
              </a:defRPr>
            </a:lvl1pPr>
          </a:lstStyle>
          <a:p>
            <a:r>
              <a:rPr lang="fi-FI" noProof="0"/>
              <a:t>Muokkaa ots. perustyyl. napsautt.</a:t>
            </a:r>
            <a:endParaRPr lang="fi-FI" noProof="0"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145799"/>
            <a:ext cx="9520686" cy="648072"/>
          </a:xfrm>
          <a:prstGeom prst="rect">
            <a:avLst/>
          </a:prstGeo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2994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pic>
        <p:nvPicPr>
          <p:cNvPr id="4" name="Picture 3" descr="JAMK logo">
            <a:extLst>
              <a:ext uri="{FF2B5EF4-FFF2-40B4-BE49-F238E27FC236}">
                <a16:creationId xmlns:a16="http://schemas.microsoft.com/office/drawing/2014/main" id="{473068D6-C2E0-9CF7-F2ED-2CEAD5C555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300" y="6016131"/>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828772"/>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 name="Picture 3" descr="JAMK logo">
            <a:extLst>
              <a:ext uri="{FF2B5EF4-FFF2-40B4-BE49-F238E27FC236}">
                <a16:creationId xmlns:a16="http://schemas.microsoft.com/office/drawing/2014/main" id="{DB42B802-8897-E6FD-B7E6-C443EC8036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300" y="6016131"/>
            <a:ext cx="1273047" cy="636524"/>
          </a:xfrm>
          <a:prstGeom prst="rect">
            <a:avLst/>
          </a:prstGeom>
        </p:spPr>
      </p:pic>
      <p:sp>
        <p:nvSpPr>
          <p:cNvPr id="3" name="Title 1">
            <a:extLst>
              <a:ext uri="{FF2B5EF4-FFF2-40B4-BE49-F238E27FC236}">
                <a16:creationId xmlns:a16="http://schemas.microsoft.com/office/drawing/2014/main" id="{C1C93333-AFAF-766F-D3B6-CCAFB3B4651A}"/>
              </a:ext>
            </a:extLst>
          </p:cNvPr>
          <p:cNvSpPr>
            <a:spLocks noGrp="1"/>
          </p:cNvSpPr>
          <p:nvPr>
            <p:ph type="title"/>
          </p:nvPr>
        </p:nvSpPr>
        <p:spPr>
          <a:xfrm>
            <a:off x="1210574" y="1050002"/>
            <a:ext cx="9520686" cy="1325563"/>
          </a:xfrm>
          <a:prstGeom prst="rect">
            <a:avLst/>
          </a:prstGeom>
        </p:spPr>
        <p:txBody>
          <a:bodyPr/>
          <a:lstStyle>
            <a:lvl1pPr algn="ctr">
              <a:defRPr sz="5800" b="1" i="0" baseline="0">
                <a:solidFill>
                  <a:schemeClr val="bg1"/>
                </a:solidFill>
              </a:defRPr>
            </a:lvl1pPr>
          </a:lstStyle>
          <a:p>
            <a:r>
              <a:rPr lang="fi-FI" noProof="0"/>
              <a:t>Muokkaa ots. perustyyl. napsautt.</a:t>
            </a:r>
            <a:endParaRPr lang="fi-FI" noProof="0" dirty="0"/>
          </a:p>
        </p:txBody>
      </p:sp>
      <p:sp>
        <p:nvSpPr>
          <p:cNvPr id="5" name="Alaotsikko 2">
            <a:extLst>
              <a:ext uri="{FF2B5EF4-FFF2-40B4-BE49-F238E27FC236}">
                <a16:creationId xmlns:a16="http://schemas.microsoft.com/office/drawing/2014/main" id="{2581823B-AE70-06FC-B9CD-65F473F3C02B}"/>
              </a:ext>
            </a:extLst>
          </p:cNvPr>
          <p:cNvSpPr>
            <a:spLocks noGrp="1"/>
          </p:cNvSpPr>
          <p:nvPr>
            <p:ph type="subTitle" idx="1"/>
          </p:nvPr>
        </p:nvSpPr>
        <p:spPr>
          <a:xfrm>
            <a:off x="1210574" y="3145799"/>
            <a:ext cx="9520686" cy="648072"/>
          </a:xfrm>
          <a:prstGeom prst="rect">
            <a:avLst/>
          </a:prstGeo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8" name="Tekstin paikkamerkki 2">
            <a:extLst>
              <a:ext uri="{FF2B5EF4-FFF2-40B4-BE49-F238E27FC236}">
                <a16:creationId xmlns:a16="http://schemas.microsoft.com/office/drawing/2014/main" id="{6E5D6AF6-ED1C-820D-7D6F-A7B28D2C8109}"/>
              </a:ext>
            </a:extLst>
          </p:cNvPr>
          <p:cNvSpPr>
            <a:spLocks noGrp="1"/>
          </p:cNvSpPr>
          <p:nvPr>
            <p:ph type="body" idx="10"/>
          </p:nvPr>
        </p:nvSpPr>
        <p:spPr>
          <a:xfrm>
            <a:off x="1210574" y="42994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Tree>
    <p:extLst>
      <p:ext uri="{BB962C8B-B14F-4D97-AF65-F5344CB8AC3E}">
        <p14:creationId xmlns:p14="http://schemas.microsoft.com/office/powerpoint/2010/main" val="16624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ukautettu sisältödia 1 pinkki">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0261E2-D7D1-FEED-08B5-D43858F79C81}"/>
              </a:ext>
              <a:ext uri="{C183D7F6-B498-43B3-948B-1728B52AA6E4}">
                <adec:decorative xmlns:adec="http://schemas.microsoft.com/office/drawing/2017/decorative" val="1"/>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49656" t="-1673" r="-2148" b="591"/>
          <a:stretch/>
        </p:blipFill>
        <p:spPr>
          <a:xfrm>
            <a:off x="7182" y="1235242"/>
            <a:ext cx="2919662" cy="5622758"/>
          </a:xfrm>
          <a:prstGeom prst="rect">
            <a:avLst/>
          </a:prstGeom>
        </p:spPr>
      </p:pic>
      <p:pic>
        <p:nvPicPr>
          <p:cNvPr id="10" name="Picture 9">
            <a:extLst>
              <a:ext uri="{FF2B5EF4-FFF2-40B4-BE49-F238E27FC236}">
                <a16:creationId xmlns:a16="http://schemas.microsoft.com/office/drawing/2014/main" id="{87BC34EB-C5CE-8559-01BB-EE9A94F3EE1A}"/>
              </a:ext>
              <a:ext uri="{C183D7F6-B498-43B3-948B-1728B52AA6E4}">
                <adec:decorative xmlns:adec="http://schemas.microsoft.com/office/drawing/2017/decorative" val="1"/>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207" t="27037" r="65908" b="-4436"/>
          <a:stretch/>
        </p:blipFill>
        <p:spPr>
          <a:xfrm>
            <a:off x="10226863" y="1"/>
            <a:ext cx="1957955" cy="4175237"/>
          </a:xfrm>
          <a:prstGeom prst="rect">
            <a:avLst/>
          </a:prstGeom>
        </p:spPr>
      </p:pic>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561717" y="526775"/>
            <a:ext cx="11096685"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561717" y="1358681"/>
            <a:ext cx="11096685"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558202" y="2112569"/>
            <a:ext cx="11100397" cy="3605324"/>
          </a:xfrm>
          <a:prstGeom prst="rect">
            <a:avLst/>
          </a:prstGeom>
        </p:spPr>
        <p:txBody>
          <a:bodyPr anchor="t">
            <a:normAutofit/>
          </a:bodyPr>
          <a:lstStyle>
            <a:lvl1pPr marL="285750" indent="-285750">
              <a:lnSpc>
                <a:spcPct val="100000"/>
              </a:lnSpc>
              <a:buFont typeface="Arial"/>
              <a:buChar char="•"/>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pic>
        <p:nvPicPr>
          <p:cNvPr id="5" name="Picture 3" descr="JAMK logo">
            <a:extLst>
              <a:ext uri="{FF2B5EF4-FFF2-40B4-BE49-F238E27FC236}">
                <a16:creationId xmlns:a16="http://schemas.microsoft.com/office/drawing/2014/main" id="{9A6E13B5-1A7B-3794-8F68-57588ABA3D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8625" y="6005452"/>
            <a:ext cx="1273047" cy="636524"/>
          </a:xfrm>
          <a:prstGeom prst="rect">
            <a:avLst/>
          </a:prstGeom>
        </p:spPr>
      </p:pic>
      <p:sp>
        <p:nvSpPr>
          <p:cNvPr id="9" name="Päivämäärän paikkamerkki 3">
            <a:extLst>
              <a:ext uri="{FF2B5EF4-FFF2-40B4-BE49-F238E27FC236}">
                <a16:creationId xmlns:a16="http://schemas.microsoft.com/office/drawing/2014/main" id="{72280A38-A23A-55B7-EFFD-C9F60CDE1769}"/>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12" name="Alatunnisteen paikkamerkki 4">
            <a:extLst>
              <a:ext uri="{FF2B5EF4-FFF2-40B4-BE49-F238E27FC236}">
                <a16:creationId xmlns:a16="http://schemas.microsoft.com/office/drawing/2014/main" id="{FC610384-CB53-1729-E209-61E64093D7EA}"/>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Tree>
    <p:extLst>
      <p:ext uri="{BB962C8B-B14F-4D97-AF65-F5344CB8AC3E}">
        <p14:creationId xmlns:p14="http://schemas.microsoft.com/office/powerpoint/2010/main" val="277010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ukautettu sisältödia 1 vihreä">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E928DA-3D4C-7D65-BE58-D10EDDD3D7DD}"/>
              </a:ext>
              <a:ext uri="{C183D7F6-B498-43B3-948B-1728B52AA6E4}">
                <adec:decorative xmlns:adec="http://schemas.microsoft.com/office/drawing/2017/decorative" val="1"/>
              </a:ext>
            </a:extLst>
          </p:cNvPr>
          <p:cNvPicPr>
            <a:picLocks noChangeAspect="1"/>
          </p:cNvPicPr>
          <p:nvPr userDrawn="1"/>
        </p:nvPicPr>
        <p:blipFill>
          <a:blip r:embed="rId2">
            <a:alphaModFix amt="45000"/>
            <a:extLst>
              <a:ext uri="{28A0092B-C50C-407E-A947-70E740481C1C}">
                <a14:useLocalDpi xmlns:a14="http://schemas.microsoft.com/office/drawing/2010/main" val="0"/>
              </a:ext>
            </a:extLst>
          </a:blip>
          <a:srcRect l="-669" t="27516" r="66538" b="-543"/>
          <a:stretch/>
        </p:blipFill>
        <p:spPr>
          <a:xfrm>
            <a:off x="10313826" y="0"/>
            <a:ext cx="1870991" cy="4003281"/>
          </a:xfrm>
          <a:prstGeom prst="rect">
            <a:avLst/>
          </a:prstGeom>
        </p:spPr>
      </p:pic>
      <p:pic>
        <p:nvPicPr>
          <p:cNvPr id="2" name="Picture 1">
            <a:extLst>
              <a:ext uri="{FF2B5EF4-FFF2-40B4-BE49-F238E27FC236}">
                <a16:creationId xmlns:a16="http://schemas.microsoft.com/office/drawing/2014/main" id="{937FA673-B3C7-72E2-E8B5-31CD80A484AF}"/>
              </a:ext>
              <a:ext uri="{C183D7F6-B498-43B3-948B-1728B52AA6E4}">
                <adec:decorative xmlns:adec="http://schemas.microsoft.com/office/drawing/2017/decorative" val="1"/>
              </a:ext>
            </a:extLst>
          </p:cNvPr>
          <p:cNvPicPr>
            <a:picLocks noChangeAspect="1"/>
          </p:cNvPicPr>
          <p:nvPr userDrawn="1"/>
        </p:nvPicPr>
        <p:blipFill>
          <a:blip r:embed="rId2">
            <a:alphaModFix amt="45000"/>
            <a:extLst>
              <a:ext uri="{28A0092B-C50C-407E-A947-70E740481C1C}">
                <a14:useLocalDpi xmlns:a14="http://schemas.microsoft.com/office/drawing/2010/main" val="0"/>
              </a:ext>
            </a:extLst>
          </a:blip>
          <a:srcRect l="50000" r="-1610" b="1141"/>
          <a:stretch/>
        </p:blipFill>
        <p:spPr>
          <a:xfrm>
            <a:off x="0" y="1345701"/>
            <a:ext cx="2877686" cy="5512299"/>
          </a:xfrm>
          <a:prstGeom prst="rect">
            <a:avLst/>
          </a:prstGeom>
        </p:spPr>
      </p:pic>
      <p:sp>
        <p:nvSpPr>
          <p:cNvPr id="13" name="Title 1">
            <a:extLst>
              <a:ext uri="{FF2B5EF4-FFF2-40B4-BE49-F238E27FC236}">
                <a16:creationId xmlns:a16="http://schemas.microsoft.com/office/drawing/2014/main" id="{5FEA3F8F-5A8B-CB88-CC36-6EA79E345853}"/>
              </a:ext>
            </a:extLst>
          </p:cNvPr>
          <p:cNvSpPr>
            <a:spLocks noGrp="1"/>
          </p:cNvSpPr>
          <p:nvPr>
            <p:ph type="title"/>
          </p:nvPr>
        </p:nvSpPr>
        <p:spPr>
          <a:xfrm>
            <a:off x="561718" y="526775"/>
            <a:ext cx="11106206" cy="818927"/>
          </a:xfrm>
          <a:prstGeom prst="rect">
            <a:avLst/>
          </a:prstGeom>
        </p:spPr>
        <p:txBody>
          <a:bodyPr/>
          <a:lstStyle>
            <a:lvl1pPr>
              <a:defRPr sz="4600" b="1" i="0" baseline="0"/>
            </a:lvl1pPr>
          </a:lstStyle>
          <a:p>
            <a:r>
              <a:rPr lang="fi-FI" noProof="0"/>
              <a:t>Muokkaa ots. perustyyl. napsautt.</a:t>
            </a:r>
            <a:endParaRPr lang="fi-FI" noProof="0" dirty="0"/>
          </a:p>
        </p:txBody>
      </p:sp>
      <p:sp>
        <p:nvSpPr>
          <p:cNvPr id="14" name="Alaotsikko 2">
            <a:extLst>
              <a:ext uri="{FF2B5EF4-FFF2-40B4-BE49-F238E27FC236}">
                <a16:creationId xmlns:a16="http://schemas.microsoft.com/office/drawing/2014/main" id="{24C84502-538A-2914-0D18-43ED86AD9A0D}"/>
              </a:ext>
            </a:extLst>
          </p:cNvPr>
          <p:cNvSpPr>
            <a:spLocks noGrp="1"/>
          </p:cNvSpPr>
          <p:nvPr>
            <p:ph type="subTitle" idx="1"/>
          </p:nvPr>
        </p:nvSpPr>
        <p:spPr>
          <a:xfrm>
            <a:off x="561718" y="1358681"/>
            <a:ext cx="11106206"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p>
        </p:txBody>
      </p:sp>
      <p:sp>
        <p:nvSpPr>
          <p:cNvPr id="15" name="Tekstin paikkamerkki 2">
            <a:extLst>
              <a:ext uri="{FF2B5EF4-FFF2-40B4-BE49-F238E27FC236}">
                <a16:creationId xmlns:a16="http://schemas.microsoft.com/office/drawing/2014/main" id="{8DAD43C4-9DA6-09C5-45B1-4C3748DB1A08}"/>
              </a:ext>
            </a:extLst>
          </p:cNvPr>
          <p:cNvSpPr>
            <a:spLocks noGrp="1"/>
          </p:cNvSpPr>
          <p:nvPr>
            <p:ph type="body" idx="12"/>
          </p:nvPr>
        </p:nvSpPr>
        <p:spPr>
          <a:xfrm>
            <a:off x="558203" y="2112569"/>
            <a:ext cx="11109922" cy="3676859"/>
          </a:xfrm>
          <a:prstGeom prst="rect">
            <a:avLst/>
          </a:prstGeom>
        </p:spPr>
        <p:txBody>
          <a:bodyPr anchor="t">
            <a:normAutofit/>
          </a:bodyPr>
          <a:lstStyle>
            <a:lvl1pPr marL="285750" indent="-285750">
              <a:lnSpc>
                <a:spcPct val="100000"/>
              </a:lnSpc>
              <a:buFont typeface="Arial"/>
              <a:buChar char="•"/>
              <a:defRPr sz="2000">
                <a:solidFill>
                  <a:schemeClr val="tx1"/>
                </a:solidFill>
              </a:defRPr>
            </a:lvl1pPr>
            <a:lvl2pPr marL="742950" indent="-285750">
              <a:lnSpc>
                <a:spcPct val="100000"/>
              </a:lnSpc>
              <a:buFont typeface="Arial" panose="020B0604020202020204" pitchFamily="34" charset="0"/>
              <a:buChar char="•"/>
              <a:defRPr sz="1800">
                <a:solidFill>
                  <a:schemeClr val="tx1"/>
                </a:solidFill>
              </a:defRPr>
            </a:lvl2pPr>
            <a:lvl3pPr marL="1200150" indent="-285750">
              <a:lnSpc>
                <a:spcPct val="100000"/>
              </a:lnSpc>
              <a:buFont typeface="Arial" panose="020B0604020202020204" pitchFamily="34" charset="0"/>
              <a:buChar char="•"/>
              <a:defRPr sz="1600">
                <a:solidFill>
                  <a:schemeClr val="tx1"/>
                </a:solidFill>
              </a:defRPr>
            </a:lvl3pPr>
            <a:lvl4pPr marL="1657350" marR="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400">
                <a:solidFill>
                  <a:schemeClr val="tx1"/>
                </a:solidFill>
              </a:defRPr>
            </a:lvl4pPr>
            <a:lvl5pPr marL="2114550" indent="-285750">
              <a:lnSpc>
                <a:spcPct val="100000"/>
              </a:lnSpc>
              <a:buFont typeface="Arial" panose="020B0604020202020204" pitchFamily="34" charset="0"/>
              <a:buChar char="•"/>
              <a:defRPr sz="12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pic>
        <p:nvPicPr>
          <p:cNvPr id="6" name="Picture 3" descr="JAMK logo">
            <a:extLst>
              <a:ext uri="{FF2B5EF4-FFF2-40B4-BE49-F238E27FC236}">
                <a16:creationId xmlns:a16="http://schemas.microsoft.com/office/drawing/2014/main" id="{8C3B89FE-7680-1242-A011-FF0BA732C3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8625" y="6005452"/>
            <a:ext cx="1273047" cy="636524"/>
          </a:xfrm>
          <a:prstGeom prst="rect">
            <a:avLst/>
          </a:prstGeom>
        </p:spPr>
      </p:pic>
      <p:sp>
        <p:nvSpPr>
          <p:cNvPr id="9" name="Päivämäärän paikkamerkki 3">
            <a:extLst>
              <a:ext uri="{FF2B5EF4-FFF2-40B4-BE49-F238E27FC236}">
                <a16:creationId xmlns:a16="http://schemas.microsoft.com/office/drawing/2014/main" id="{D33C3D65-6D54-1D3C-7713-DD2741764A03}"/>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
        <p:nvSpPr>
          <p:cNvPr id="10" name="Alatunnisteen paikkamerkki 4">
            <a:extLst>
              <a:ext uri="{FF2B5EF4-FFF2-40B4-BE49-F238E27FC236}">
                <a16:creationId xmlns:a16="http://schemas.microsoft.com/office/drawing/2014/main" id="{DEEF6A40-5581-9B95-CB7F-38B381A86B4F}"/>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a:p>
        </p:txBody>
      </p:sp>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dirty="0"/>
          </a:p>
        </p:txBody>
      </p:sp>
      <p:pic>
        <p:nvPicPr>
          <p:cNvPr id="11" name="Picture 3" descr="JAMK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88625"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88" r:id="rId3"/>
    <p:sldLayoutId id="2147483679" r:id="rId4"/>
    <p:sldLayoutId id="2147483668" r:id="rId5"/>
    <p:sldLayoutId id="2147483680" r:id="rId6"/>
    <p:sldLayoutId id="2147483681" r:id="rId7"/>
    <p:sldLayoutId id="2147483672" r:id="rId8"/>
    <p:sldLayoutId id="2147483673" r:id="rId9"/>
    <p:sldLayoutId id="2147483669" r:id="rId10"/>
    <p:sldLayoutId id="2147483677" r:id="rId11"/>
    <p:sldLayoutId id="2147483690" r:id="rId12"/>
    <p:sldLayoutId id="2147483650" r:id="rId13"/>
    <p:sldLayoutId id="2147483655" r:id="rId14"/>
    <p:sldLayoutId id="2147483656" r:id="rId15"/>
    <p:sldLayoutId id="2147483658" r:id="rId16"/>
    <p:sldLayoutId id="2147483664" r:id="rId17"/>
    <p:sldLayoutId id="2147483663"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88625" y="6014977"/>
            <a:ext cx="1253997" cy="626998"/>
          </a:xfrm>
          <a:prstGeom prst="rect">
            <a:avLst/>
          </a:prstGeom>
        </p:spPr>
      </p:pic>
      <p:sp>
        <p:nvSpPr>
          <p:cNvPr id="3" name="Päivämäärän paikkamerkki 3">
            <a:extLst>
              <a:ext uri="{FF2B5EF4-FFF2-40B4-BE49-F238E27FC236}">
                <a16:creationId xmlns:a16="http://schemas.microsoft.com/office/drawing/2014/main" id="{F9F072C9-4D77-9C34-B07A-4C6E2F51931F}"/>
              </a:ext>
            </a:extLst>
          </p:cNvPr>
          <p:cNvSpPr>
            <a:spLocks noGrp="1"/>
          </p:cNvSpPr>
          <p:nvPr>
            <p:ph type="dt" sz="half" idx="2"/>
          </p:nvPr>
        </p:nvSpPr>
        <p:spPr>
          <a:xfrm>
            <a:off x="568650"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dirty="0"/>
          </a:p>
        </p:txBody>
      </p:sp>
      <p:sp>
        <p:nvSpPr>
          <p:cNvPr id="4" name="Alatunnisteen paikkamerkki 4">
            <a:extLst>
              <a:ext uri="{FF2B5EF4-FFF2-40B4-BE49-F238E27FC236}">
                <a16:creationId xmlns:a16="http://schemas.microsoft.com/office/drawing/2014/main" id="{F9866F56-E6E0-6A25-2EBF-A12BD3F61D35}"/>
              </a:ext>
            </a:extLst>
          </p:cNvPr>
          <p:cNvSpPr>
            <a:spLocks noGrp="1"/>
          </p:cNvSpPr>
          <p:nvPr>
            <p:ph type="ftr" sz="quarter" idx="3"/>
          </p:nvPr>
        </p:nvSpPr>
        <p:spPr>
          <a:xfrm>
            <a:off x="2094610"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noProof="0" dirty="0"/>
          </a:p>
        </p:txBody>
      </p:sp>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92" r:id="rId1"/>
    <p:sldLayoutId id="2147483685" r:id="rId2"/>
    <p:sldLayoutId id="2147483667" r:id="rId3"/>
    <p:sldLayoutId id="2147483682" r:id="rId4"/>
    <p:sldLayoutId id="2147483683" r:id="rId5"/>
    <p:sldLayoutId id="2147483687" r:id="rId6"/>
    <p:sldLayoutId id="2147483686"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ppimateriaalit.jamk.fi/fi/mieli-liikkeelle/mieli-liikkeelle/osio-3-kohti-yhdenvertaisempaa-opiskeluarkea/3-3-kohti-yhdenvertaisempaa-liikkumista/"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oppimateriaalit.jamk.fi/fi/mieli-liikkeelle/mieli-liikkeelle/osio-4-viestinta/osio-4-2-viestinta-luomassa-yhdenvertaisempaa-maailmaa/"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ppimateriaalit.jamk.fi/fi/mieli-liikkeelle/mieli-liikkeelle/osio-4-viestinta/osio-4-2-viestinta-luomassa-yhdenvertaisempaa-maailmaa/" TargetMode="Externa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ppimateriaalit.jamk.fi/fi/mieli-liikkeelle/mieli-liikkeelle/osio-3-kohti-yhdenvertaisempaa-opiskeluarkea/" TargetMode="Externa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koulukino.fi/oppimateriaalit/kelet/ihmisoikeuskasvatus-representaatioilla-on-merkitysta/" TargetMode="External"/><Relationship Id="rId7" Type="http://schemas.openxmlformats.org/officeDocument/2006/relationships/hyperlink" Target="http://www.saavutettavuusvaatimukset.fi/" TargetMode="External"/><Relationship Id="rId2" Type="http://schemas.openxmlformats.org/officeDocument/2006/relationships/hyperlink" Target="https://www.ttl.fi/oppimateriaalit/monimuotoisuus-ja-inklusiivisuus-asiantuntijaorganisaatiossa/monimuotoisuus-ja-inklusiivisuus-mita-ja-miksi" TargetMode="External"/><Relationship Id="rId1" Type="http://schemas.openxmlformats.org/officeDocument/2006/relationships/slideLayout" Target="../slideLayouts/slideLayout13.xml"/><Relationship Id="rId6" Type="http://schemas.openxmlformats.org/officeDocument/2006/relationships/hyperlink" Target="http://www.saavutettavasti.fi/" TargetMode="External"/><Relationship Id="rId5" Type="http://schemas.openxmlformats.org/officeDocument/2006/relationships/hyperlink" Target="https://doi.org/10.33336/aik.120033" TargetMode="External"/><Relationship Id="rId4" Type="http://schemas.openxmlformats.org/officeDocument/2006/relationships/hyperlink" Target="https://yeesi.fi/tietoa/mielenterveyden-aakkoset/representaati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ppimateriaalit.jamk.fi/fi/mieli-liikkeelle/mieli-liikkeelle/" TargetMode="Externa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ppimateriaalit.jamk.fi/fi/mieli-liikkeelle/mieli-liikkeelle/osio-3-kohti-yhdenvertaisempaa-opiskeluarkea/"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79AB55-A9AF-DC08-F841-98E9D5F588AD}"/>
              </a:ext>
            </a:extLst>
          </p:cNvPr>
          <p:cNvSpPr>
            <a:spLocks noGrp="1"/>
          </p:cNvSpPr>
          <p:nvPr>
            <p:ph type="subTitle" idx="1"/>
          </p:nvPr>
        </p:nvSpPr>
        <p:spPr>
          <a:xfrm>
            <a:off x="877147" y="3104963"/>
            <a:ext cx="6422285" cy="1042493"/>
          </a:xfrm>
        </p:spPr>
        <p:txBody>
          <a:bodyPr>
            <a:normAutofit fontScale="92500" lnSpcReduction="10000"/>
          </a:bodyPr>
          <a:lstStyle/>
          <a:p>
            <a:r>
              <a:rPr lang="fi-FI" dirty="0"/>
              <a:t>Sanaston ja kuvaston merkitys yhdenvertaisuudelle ja kohderyhmän tavoittamiselle</a:t>
            </a:r>
          </a:p>
          <a:p>
            <a:endParaRPr lang="fi-FI" dirty="0"/>
          </a:p>
        </p:txBody>
      </p:sp>
      <p:sp>
        <p:nvSpPr>
          <p:cNvPr id="3" name="Text Placeholder 2">
            <a:extLst>
              <a:ext uri="{FF2B5EF4-FFF2-40B4-BE49-F238E27FC236}">
                <a16:creationId xmlns:a16="http://schemas.microsoft.com/office/drawing/2014/main" id="{5D66E831-C1B3-AB94-C9CE-D2713598BECE}"/>
              </a:ext>
            </a:extLst>
          </p:cNvPr>
          <p:cNvSpPr>
            <a:spLocks noGrp="1"/>
          </p:cNvSpPr>
          <p:nvPr>
            <p:ph type="body" idx="10"/>
          </p:nvPr>
        </p:nvSpPr>
        <p:spPr>
          <a:xfrm>
            <a:off x="877148" y="4435356"/>
            <a:ext cx="6833978" cy="1042493"/>
          </a:xfrm>
        </p:spPr>
        <p:txBody>
          <a:bodyPr>
            <a:normAutofit fontScale="92500"/>
          </a:bodyPr>
          <a:lstStyle/>
          <a:p>
            <a:r>
              <a:rPr lang="fi-FI" dirty="0"/>
              <a:t>Liikkuva korkeakoulu -verkoston tapaaminen 11.12.2025</a:t>
            </a:r>
          </a:p>
          <a:p>
            <a:r>
              <a:rPr lang="fi-FI" dirty="0"/>
              <a:t>Kerttu Keto, viestinnän asiantuntija, Jyväskylän ammattikorkeakoulu</a:t>
            </a:r>
            <a:br>
              <a:rPr lang="fi-FI" dirty="0"/>
            </a:br>
            <a:r>
              <a:rPr lang="fi-FI" dirty="0"/>
              <a:t>FM, kielitieteet, viestintä ja kulttuuri</a:t>
            </a:r>
          </a:p>
        </p:txBody>
      </p:sp>
      <p:sp>
        <p:nvSpPr>
          <p:cNvPr id="4" name="Title 3">
            <a:extLst>
              <a:ext uri="{FF2B5EF4-FFF2-40B4-BE49-F238E27FC236}">
                <a16:creationId xmlns:a16="http://schemas.microsoft.com/office/drawing/2014/main" id="{E8C087F3-44EF-874B-D6FA-DFD45A2D392F}"/>
              </a:ext>
            </a:extLst>
          </p:cNvPr>
          <p:cNvSpPr>
            <a:spLocks noGrp="1"/>
          </p:cNvSpPr>
          <p:nvPr>
            <p:ph type="title"/>
          </p:nvPr>
        </p:nvSpPr>
        <p:spPr>
          <a:xfrm>
            <a:off x="877147" y="589717"/>
            <a:ext cx="6422285" cy="1325563"/>
          </a:xfrm>
        </p:spPr>
        <p:txBody>
          <a:bodyPr/>
          <a:lstStyle/>
          <a:p>
            <a:r>
              <a:rPr lang="fi-FI" dirty="0"/>
              <a:t>Monimuotoisuuden huomioiminen viestinnässä</a:t>
            </a:r>
          </a:p>
        </p:txBody>
      </p:sp>
    </p:spTree>
    <p:extLst>
      <p:ext uri="{BB962C8B-B14F-4D97-AF65-F5344CB8AC3E}">
        <p14:creationId xmlns:p14="http://schemas.microsoft.com/office/powerpoint/2010/main" val="300850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6E5C-179E-9AD8-9F6F-61FB0C35DC8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23E6237-598B-6129-2D48-24D2555ED2F2}"/>
              </a:ext>
            </a:extLst>
          </p:cNvPr>
          <p:cNvSpPr>
            <a:spLocks noGrp="1"/>
          </p:cNvSpPr>
          <p:nvPr>
            <p:ph type="title"/>
          </p:nvPr>
        </p:nvSpPr>
        <p:spPr>
          <a:xfrm>
            <a:off x="460473" y="354697"/>
            <a:ext cx="11271053" cy="818927"/>
          </a:xfrm>
        </p:spPr>
        <p:txBody>
          <a:bodyPr/>
          <a:lstStyle/>
          <a:p>
            <a:r>
              <a:rPr lang="fi-FI" dirty="0"/>
              <a:t>Erilaisten ihmisryhmien ja heidän tarpeidensa huomioiminen viestinnässä 2/2</a:t>
            </a:r>
          </a:p>
        </p:txBody>
      </p:sp>
      <p:sp>
        <p:nvSpPr>
          <p:cNvPr id="4" name="Tekstin paikkamerkki 3">
            <a:extLst>
              <a:ext uri="{FF2B5EF4-FFF2-40B4-BE49-F238E27FC236}">
                <a16:creationId xmlns:a16="http://schemas.microsoft.com/office/drawing/2014/main" id="{002D558C-06DA-E847-B615-4247FBDFDB1C}"/>
              </a:ext>
            </a:extLst>
          </p:cNvPr>
          <p:cNvSpPr>
            <a:spLocks noGrp="1"/>
          </p:cNvSpPr>
          <p:nvPr>
            <p:ph type="body" idx="12"/>
          </p:nvPr>
        </p:nvSpPr>
        <p:spPr>
          <a:xfrm>
            <a:off x="558203" y="1894115"/>
            <a:ext cx="11109922" cy="4757056"/>
          </a:xfrm>
        </p:spPr>
        <p:txBody>
          <a:bodyPr>
            <a:normAutofit/>
          </a:bodyPr>
          <a:lstStyle/>
          <a:p>
            <a:r>
              <a:rPr lang="fi-FI" b="1" dirty="0"/>
              <a:t>Kehonormien ja ulkonäköodotusten purkaminen</a:t>
            </a:r>
            <a:endParaRPr lang="fi-FI" dirty="0"/>
          </a:p>
          <a:p>
            <a:pPr lvl="1"/>
            <a:r>
              <a:rPr lang="fi-FI" dirty="0"/>
              <a:t>Viesti kehopositiivisesti tai -neutraalisti: älä painota ulkonäköön liittyviä tavoitteita.</a:t>
            </a:r>
          </a:p>
          <a:p>
            <a:r>
              <a:rPr lang="fi-FI" b="1" dirty="0"/>
              <a:t>Sukupuolen moninaisuus ja </a:t>
            </a:r>
            <a:r>
              <a:rPr lang="fi-FI" b="1" dirty="0" err="1"/>
              <a:t>cisnormatiivisuuden</a:t>
            </a:r>
            <a:r>
              <a:rPr lang="fi-FI" b="1" dirty="0"/>
              <a:t> haastaminen</a:t>
            </a:r>
            <a:endParaRPr lang="fi-FI" dirty="0"/>
          </a:p>
          <a:p>
            <a:pPr lvl="1"/>
            <a:r>
              <a:rPr lang="fi-FI" dirty="0"/>
              <a:t>Kouluta ohjaajat käyttämään sukupuolisensitiivistä ja itsemäärittelyä kunnioittavaa kieltä, ja varmista että viestintä tai materiaalit eivät vahvista binääristä sukupuolijakoa.</a:t>
            </a:r>
          </a:p>
          <a:p>
            <a:r>
              <a:rPr lang="fi-FI" b="1" dirty="0"/>
              <a:t>Seksuaalisen suuntautumisen moninaisuus ja heteronormatiivisuuden purkaminen</a:t>
            </a:r>
            <a:endParaRPr lang="fi-FI" dirty="0"/>
          </a:p>
          <a:p>
            <a:pPr lvl="1"/>
            <a:r>
              <a:rPr lang="fi-FI" dirty="0"/>
              <a:t>Huolehdi, että markkinoinnissa ei oleteta osallistujien olevan heterosuhteessa (vältä esim. “ota tyttö- tai poikaystäväsi mukaan” -kieltä).</a:t>
            </a:r>
          </a:p>
          <a:p>
            <a:pPr lvl="1"/>
            <a:r>
              <a:rPr lang="fi-FI" dirty="0"/>
              <a:t>Tee sateenkaarinuoret ja -opiskelijat näkyväksi viestinnässä ja tiloissa (esim. sateenkaariliput, tapahtumien esittelyissä moninaiset perhemuodot).</a:t>
            </a:r>
          </a:p>
          <a:p>
            <a:pPr lvl="1"/>
            <a:r>
              <a:rPr lang="fi-FI" dirty="0"/>
              <a:t>Tuo esiin liikkumisen ja liikuntayhteisöjen moninaisuus niin, että sateenkaari-ihmiset näkevät itsensä edustettuina – esimerkiksi kutsumalla mukaan sateenkaariyhteisöjen toimijoita tai nostamalla esille moninaisia roolimalleja liikunnasta.</a:t>
            </a:r>
          </a:p>
          <a:p>
            <a:pPr marL="0" indent="0">
              <a:buNone/>
            </a:pPr>
            <a:r>
              <a:rPr lang="fi-FI" b="1" dirty="0"/>
              <a:t>Javiera Marchant Aedo (</a:t>
            </a:r>
            <a:r>
              <a:rPr lang="fi-FI" b="1" dirty="0">
                <a:hlinkClick r:id="rId2"/>
              </a:rPr>
              <a:t>Mieli liikkeelle yhdessä: Keinoja yhdenvertaisempaan liikkumiseen</a:t>
            </a:r>
            <a:r>
              <a:rPr lang="fi-FI" b="1" dirty="0"/>
              <a:t>)</a:t>
            </a:r>
          </a:p>
          <a:p>
            <a:pPr marL="0" indent="0">
              <a:buNone/>
            </a:pPr>
            <a:endParaRPr lang="fi-FI" dirty="0"/>
          </a:p>
        </p:txBody>
      </p:sp>
    </p:spTree>
    <p:extLst>
      <p:ext uri="{BB962C8B-B14F-4D97-AF65-F5344CB8AC3E}">
        <p14:creationId xmlns:p14="http://schemas.microsoft.com/office/powerpoint/2010/main" val="104303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008150F-C596-B712-2B71-88F309F5C51A}"/>
              </a:ext>
            </a:extLst>
          </p:cNvPr>
          <p:cNvSpPr>
            <a:spLocks noGrp="1"/>
          </p:cNvSpPr>
          <p:nvPr>
            <p:ph type="title"/>
          </p:nvPr>
        </p:nvSpPr>
        <p:spPr/>
        <p:txBody>
          <a:bodyPr/>
          <a:lstStyle/>
          <a:p>
            <a:r>
              <a:rPr lang="fi-FI" dirty="0"/>
              <a:t>Digitaalinen saavutettavuus</a:t>
            </a:r>
          </a:p>
        </p:txBody>
      </p:sp>
      <p:sp>
        <p:nvSpPr>
          <p:cNvPr id="6" name="Tekstin paikkamerkki 5">
            <a:extLst>
              <a:ext uri="{FF2B5EF4-FFF2-40B4-BE49-F238E27FC236}">
                <a16:creationId xmlns:a16="http://schemas.microsoft.com/office/drawing/2014/main" id="{C519E231-7695-C6F7-74FB-9781B4B24559}"/>
              </a:ext>
            </a:extLst>
          </p:cNvPr>
          <p:cNvSpPr>
            <a:spLocks noGrp="1"/>
          </p:cNvSpPr>
          <p:nvPr>
            <p:ph type="body" idx="12"/>
          </p:nvPr>
        </p:nvSpPr>
        <p:spPr>
          <a:xfrm>
            <a:off x="558203" y="1345702"/>
            <a:ext cx="11039630" cy="5065984"/>
          </a:xfrm>
        </p:spPr>
        <p:txBody>
          <a:bodyPr/>
          <a:lstStyle/>
          <a:p>
            <a:r>
              <a:rPr lang="fi-FI" dirty="0"/>
              <a:t>Viestinnän kontekstissa saavutettavuudella tarkoitetaan informaation esittämistä siten, että se on aina kaikkien saatavilla. Sisällön tulee olla kaikkien käyttäjien löydettävissä, nähtävissä, kuultavissa ja ymmärrettävissä riippumatta siitä, millä tavoin ja missä sisältö julkaistaan.</a:t>
            </a:r>
          </a:p>
          <a:p>
            <a:r>
              <a:rPr lang="fi-FI" dirty="0"/>
              <a:t>Saavutettavuus on oikeudenmukaisuutta ja yhdenvertaisuutta digitaalisissa palveluissa. Kaikilla on samat oikeudet löytää sisältöä ja käyttää palveluita.</a:t>
            </a:r>
          </a:p>
          <a:p>
            <a:r>
              <a:rPr lang="fi-FI" dirty="0"/>
              <a:t>Saavutettavaa verkkopalvelua pystyy kuka tahansa käyttämään ja ymmärtämään. Sen käyttäminen onnistuu, vaikka ei näkisi tai kuulisi tai pystyisi käyttämään kahta kättä ja kymmentä sormea sujuvasti.</a:t>
            </a:r>
          </a:p>
          <a:p>
            <a:r>
              <a:rPr lang="fi-FI" dirty="0"/>
              <a:t>Yli miljoonaa ihmistä Suomessa tarvitsevat saavutettavuutta – ja saavutettavuus palvelee niitäkin, jotka sitä eivät varsinaisesti tarvitse. Esimerkiksi selkeä kieli, riittävän iso fonttikoko ja kontrasti taustan ja tekstin välillä helpottavat ihan kaikkien ymmärtämistä.</a:t>
            </a:r>
          </a:p>
        </p:txBody>
      </p:sp>
    </p:spTree>
    <p:extLst>
      <p:ext uri="{BB962C8B-B14F-4D97-AF65-F5344CB8AC3E}">
        <p14:creationId xmlns:p14="http://schemas.microsoft.com/office/powerpoint/2010/main" val="27717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02A1C-537D-30BA-9687-F6C34B899A1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D1E51A9-68F9-DC21-EFBE-05A160544D85}"/>
              </a:ext>
            </a:extLst>
          </p:cNvPr>
          <p:cNvSpPr>
            <a:spLocks noGrp="1"/>
          </p:cNvSpPr>
          <p:nvPr>
            <p:ph type="title"/>
          </p:nvPr>
        </p:nvSpPr>
        <p:spPr>
          <a:xfrm>
            <a:off x="460473" y="354697"/>
            <a:ext cx="11271053" cy="818927"/>
          </a:xfrm>
        </p:spPr>
        <p:txBody>
          <a:bodyPr/>
          <a:lstStyle/>
          <a:p>
            <a:r>
              <a:rPr lang="fi-FI" dirty="0"/>
              <a:t>Digitaalinen saavutettavuus: </a:t>
            </a:r>
            <a:br>
              <a:rPr lang="fi-FI" dirty="0"/>
            </a:br>
            <a:r>
              <a:rPr lang="fi-FI" dirty="0"/>
              <a:t>panosta ainakin näihin</a:t>
            </a:r>
          </a:p>
        </p:txBody>
      </p:sp>
      <p:sp>
        <p:nvSpPr>
          <p:cNvPr id="4" name="Tekstin paikkamerkki 3">
            <a:extLst>
              <a:ext uri="{FF2B5EF4-FFF2-40B4-BE49-F238E27FC236}">
                <a16:creationId xmlns:a16="http://schemas.microsoft.com/office/drawing/2014/main" id="{3939FFC7-21F9-FCF2-ADC0-297B7CBB9945}"/>
              </a:ext>
            </a:extLst>
          </p:cNvPr>
          <p:cNvSpPr>
            <a:spLocks noGrp="1"/>
          </p:cNvSpPr>
          <p:nvPr>
            <p:ph type="body" idx="12"/>
          </p:nvPr>
        </p:nvSpPr>
        <p:spPr>
          <a:xfrm>
            <a:off x="541039" y="1915887"/>
            <a:ext cx="11109922" cy="4669970"/>
          </a:xfrm>
        </p:spPr>
        <p:txBody>
          <a:bodyPr>
            <a:normAutofit fontScale="85000" lnSpcReduction="20000"/>
          </a:bodyPr>
          <a:lstStyle/>
          <a:p>
            <a:r>
              <a:rPr lang="fi-FI" dirty="0"/>
              <a:t>Lähtökohtaisesti on hyvä muistaa, että mitä useammassa eri muodossa (teksti, kuva, ääni, video ja niin edelleen) sama tieto ilmaistaan, sitä saavutettavampi sisältö on.</a:t>
            </a:r>
          </a:p>
          <a:p>
            <a:r>
              <a:rPr lang="fi-FI" dirty="0"/>
              <a:t>Tarjoa kaikelle ei-tekstimuotoiselle verkkosisällölle tekstivastineet.</a:t>
            </a:r>
          </a:p>
          <a:p>
            <a:pPr lvl="2"/>
            <a:r>
              <a:rPr lang="fi-FI" dirty="0"/>
              <a:t>Videoihin tekstitykset, nauhoitteille (esim. podcastit) tekstivastine.</a:t>
            </a:r>
          </a:p>
          <a:p>
            <a:r>
              <a:rPr lang="fi-FI" dirty="0"/>
              <a:t>Kuviin vaihtoehtoiset tekstit eli alt-tekstit (myös somessa!). Alt-teksti kuvailee kuvan sisällön henkilölle, joka ei näe kuvaa ja käyttää ruudunlukijaa sisällön tulkitsemiseen.</a:t>
            </a:r>
          </a:p>
          <a:p>
            <a:r>
              <a:rPr lang="fi-FI" dirty="0"/>
              <a:t>Kuviin mahdollisimman vähän tekstiä – ruudunlukija ei osaa lukea kuvatiedostossa (esim. jpg tai png) olevaa tekstiä.</a:t>
            </a:r>
          </a:p>
          <a:p>
            <a:r>
              <a:rPr lang="fi-FI" dirty="0"/>
              <a:t>Jos käytät tekstiä kuvan päällä, aseta riittävän isot kontrastit värien välille, jotta teksti erottuu selkeästi taustasta.</a:t>
            </a:r>
          </a:p>
          <a:p>
            <a:r>
              <a:rPr lang="fi-FI" dirty="0"/>
              <a:t>Tekstin muotoilut selkeiksi: riittävän iso ja selkeä fontti, riittävän isot rivivälit.</a:t>
            </a:r>
          </a:p>
          <a:p>
            <a:r>
              <a:rPr lang="fi-FI" dirty="0"/>
              <a:t>Selkeä, ymmärrettävä kieli. </a:t>
            </a:r>
          </a:p>
          <a:p>
            <a:r>
              <a:rPr lang="fi-FI" dirty="0"/>
              <a:t>Pohdi kriittisesti, kuinka paljon informaatiota ja erilaisia elementtejä sisältöösi on tarpeen sisällyttää. Mitä enemmän eri elementtejä (kuten kuvia, värejä ja videoita) materiaalissa on, sitä vähemmän saavutettava se on. Tiedon määrä yhdellä sivulla voi lähtökohtaisesti olla neurovähemmistöön kuuluvalle este sisällön pariin.</a:t>
            </a:r>
          </a:p>
          <a:p>
            <a:r>
              <a:rPr lang="fi-FI" dirty="0"/>
              <a:t>Tarkempia tietoja ja ohjeita </a:t>
            </a:r>
            <a:r>
              <a:rPr lang="fi-FI" dirty="0">
                <a:hlinkClick r:id="rId2"/>
              </a:rPr>
              <a:t>Mieli liikkeelle yhdessä -oppimateriaalista: 4.2. Viestintä luomassa yhdenvertaisempaa maailmaa.</a:t>
            </a:r>
            <a:endParaRPr lang="fi-FI" dirty="0"/>
          </a:p>
          <a:p>
            <a:endParaRPr lang="fi-FI" dirty="0"/>
          </a:p>
          <a:p>
            <a:endParaRPr lang="fi-FI" dirty="0"/>
          </a:p>
        </p:txBody>
      </p:sp>
    </p:spTree>
    <p:extLst>
      <p:ext uri="{BB962C8B-B14F-4D97-AF65-F5344CB8AC3E}">
        <p14:creationId xmlns:p14="http://schemas.microsoft.com/office/powerpoint/2010/main" val="317277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BCB81-BC6A-7E94-3CE3-2835CA000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CCFC5-6ADE-D01E-39C1-CA6A719699A5}"/>
              </a:ext>
            </a:extLst>
          </p:cNvPr>
          <p:cNvSpPr>
            <a:spLocks noGrp="1"/>
          </p:cNvSpPr>
          <p:nvPr>
            <p:ph type="title"/>
          </p:nvPr>
        </p:nvSpPr>
        <p:spPr>
          <a:xfrm>
            <a:off x="452576" y="260402"/>
            <a:ext cx="4919524" cy="818927"/>
          </a:xfrm>
        </p:spPr>
        <p:txBody>
          <a:bodyPr/>
          <a:lstStyle/>
          <a:p>
            <a:r>
              <a:rPr lang="fi-FI" dirty="0"/>
              <a:t>Mieli liikkeelle yhdessä –oppimateriaali: viestintä</a:t>
            </a:r>
            <a:endParaRPr lang="en-FI" dirty="0"/>
          </a:p>
        </p:txBody>
      </p:sp>
      <p:sp>
        <p:nvSpPr>
          <p:cNvPr id="3" name="Text Placeholder 2">
            <a:extLst>
              <a:ext uri="{FF2B5EF4-FFF2-40B4-BE49-F238E27FC236}">
                <a16:creationId xmlns:a16="http://schemas.microsoft.com/office/drawing/2014/main" id="{3250CFFF-11A3-DD73-E8BF-0FF557274FCF}"/>
              </a:ext>
            </a:extLst>
          </p:cNvPr>
          <p:cNvSpPr>
            <a:spLocks noGrp="1"/>
          </p:cNvSpPr>
          <p:nvPr>
            <p:ph type="body" idx="12"/>
          </p:nvPr>
        </p:nvSpPr>
        <p:spPr>
          <a:xfrm>
            <a:off x="452576" y="1291777"/>
            <a:ext cx="5241214" cy="4488537"/>
          </a:xfrm>
        </p:spPr>
        <p:txBody>
          <a:bodyPr>
            <a:normAutofit fontScale="92500"/>
          </a:bodyPr>
          <a:lstStyle/>
          <a:p>
            <a:pPr marL="342900" indent="-342900">
              <a:buFont typeface="Arial" panose="020B0604020202020204" pitchFamily="34" charset="0"/>
              <a:buChar char="•"/>
            </a:pPr>
            <a:r>
              <a:rPr lang="fi-FI" dirty="0"/>
              <a:t>Tukea viestinnän tekemiseen</a:t>
            </a:r>
          </a:p>
          <a:p>
            <a:pPr marL="1085850" lvl="1" indent="-342900"/>
            <a:r>
              <a:rPr lang="fi-FI" dirty="0"/>
              <a:t>Vinkkejä tehokkaaseen viestintään kiireisessä arjessa</a:t>
            </a:r>
          </a:p>
          <a:p>
            <a:pPr marL="1085850" lvl="1" indent="-342900"/>
            <a:r>
              <a:rPr lang="fi-FI" dirty="0"/>
              <a:t>Valmiit pohjat viestintäsuunnitelmaan ja julkaisusuunnitelmaan</a:t>
            </a:r>
          </a:p>
          <a:p>
            <a:pPr marL="342900" indent="-342900">
              <a:buFont typeface="Arial" panose="020B0604020202020204" pitchFamily="34" charset="0"/>
              <a:buChar char="•"/>
            </a:pPr>
            <a:r>
              <a:rPr lang="fi-FI" dirty="0"/>
              <a:t>Yhdenvertaisempi viestintä näkyvästi esillä eli tämän päivän aiheisiin pääsee palaamaan ja perehtymään tarkemmin</a:t>
            </a:r>
          </a:p>
          <a:p>
            <a:pPr marL="1085850" lvl="1" indent="-342900"/>
            <a:r>
              <a:rPr lang="fi-FI" dirty="0"/>
              <a:t>Runsaasti käytännön ohjeita ja tietoa</a:t>
            </a:r>
          </a:p>
          <a:p>
            <a:pPr marL="342900" indent="-342900">
              <a:buFont typeface="Arial" panose="020B0604020202020204" pitchFamily="34" charset="0"/>
              <a:buChar char="•"/>
            </a:pPr>
            <a:r>
              <a:rPr lang="fi-FI" dirty="0"/>
              <a:t>Podcast liikkumisviestinnän uudistamisesta</a:t>
            </a:r>
          </a:p>
          <a:p>
            <a:pPr marL="342900" indent="-342900">
              <a:buFont typeface="Arial" panose="020B0604020202020204" pitchFamily="34" charset="0"/>
              <a:buChar char="•"/>
            </a:pPr>
            <a:r>
              <a:rPr lang="fi-FI" dirty="0"/>
              <a:t>Materiaaleja liikkumisviestinnän tueksi</a:t>
            </a:r>
          </a:p>
          <a:p>
            <a:pPr marL="342900" indent="-342900">
              <a:buFont typeface="Arial" panose="020B0604020202020204" pitchFamily="34" charset="0"/>
              <a:buChar char="•"/>
            </a:pPr>
            <a:r>
              <a:rPr lang="fi-FI" dirty="0">
                <a:hlinkClick r:id="rId2"/>
              </a:rPr>
              <a:t>Mieli liikkeelle yhdessä -oppimateriaali: viestintä (</a:t>
            </a:r>
            <a:r>
              <a:rPr lang="fi-FI" dirty="0" err="1">
                <a:hlinkClick r:id="rId2"/>
              </a:rPr>
              <a:t>Jamkin</a:t>
            </a:r>
            <a:r>
              <a:rPr lang="fi-FI" dirty="0">
                <a:hlinkClick r:id="rId2"/>
              </a:rPr>
              <a:t> avoimet oppimateriaalit)</a:t>
            </a:r>
            <a:endParaRPr lang="fi-FI" dirty="0"/>
          </a:p>
          <a:p>
            <a:pPr marL="342900" indent="-342900">
              <a:buFont typeface="Arial" panose="020B0604020202020204" pitchFamily="34" charset="0"/>
              <a:buChar char="•"/>
            </a:pPr>
            <a:endParaRPr lang="fi-FI" dirty="0"/>
          </a:p>
        </p:txBody>
      </p:sp>
      <p:pic>
        <p:nvPicPr>
          <p:cNvPr id="6" name="Sisällön paikkamerkki 5" descr="Kuva, joka sisältää kohteen Fontti, Grafiikka, logo, graafinen suunnittelu&#10;&#10;Tekoälyllä luotu sisältö voi olla virheellistä.">
            <a:extLst>
              <a:ext uri="{FF2B5EF4-FFF2-40B4-BE49-F238E27FC236}">
                <a16:creationId xmlns:a16="http://schemas.microsoft.com/office/drawing/2014/main" id="{0B7FFAD0-5CC4-27C8-8383-214DCDA665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19343" y="5953920"/>
            <a:ext cx="1380619" cy="456306"/>
          </a:xfrm>
        </p:spPr>
      </p:pic>
      <p:pic>
        <p:nvPicPr>
          <p:cNvPr id="8" name="Kuva 7" descr="Kuva, joka sisältää kohteen teksti, Fontti, Grafiikka, logo&#10;&#10;Tekoälyllä luotu sisältö voi olla virheellistä.">
            <a:extLst>
              <a:ext uri="{FF2B5EF4-FFF2-40B4-BE49-F238E27FC236}">
                <a16:creationId xmlns:a16="http://schemas.microsoft.com/office/drawing/2014/main" id="{6828E564-0E6C-7551-A546-759F909C1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43" y="5619245"/>
            <a:ext cx="5145857" cy="1125656"/>
          </a:xfrm>
          <a:prstGeom prst="rect">
            <a:avLst/>
          </a:prstGeom>
        </p:spPr>
      </p:pic>
      <p:pic>
        <p:nvPicPr>
          <p:cNvPr id="5" name="Kuva 4" descr="Viestinnän voima liikkumisen edistämisessä -osion sisällysluettelo.&#10;4.1 Viestinnän suunnittelu - miten onnistua niukoilla resursseilla&#10;4.2 Viestintä luomassa yhdenvertaisempaa maailmaa&#10;4.3 Mieli liikkeelle -podcast: Miten motivoimme vähemmän liikkuvia liikkeelle? Herättelyä liikkumisviestinnän uudistamiseen&#10;4.4 Materiaaleja liikkumisviestinnän tueksi&#10;4.5 Pohdittavaksi yksin tai yhdessä">
            <a:extLst>
              <a:ext uri="{FF2B5EF4-FFF2-40B4-BE49-F238E27FC236}">
                <a16:creationId xmlns:a16="http://schemas.microsoft.com/office/drawing/2014/main" id="{DAA49F2B-5F22-607F-7DD0-DCC4C1BDF16A}"/>
              </a:ext>
            </a:extLst>
          </p:cNvPr>
          <p:cNvPicPr>
            <a:picLocks noChangeAspect="1"/>
          </p:cNvPicPr>
          <p:nvPr/>
        </p:nvPicPr>
        <p:blipFill>
          <a:blip r:embed="rId5"/>
          <a:stretch>
            <a:fillRect/>
          </a:stretch>
        </p:blipFill>
        <p:spPr>
          <a:xfrm>
            <a:off x="6335222" y="573505"/>
            <a:ext cx="5404202" cy="5710990"/>
          </a:xfrm>
          <a:prstGeom prst="rect">
            <a:avLst/>
          </a:prstGeom>
        </p:spPr>
      </p:pic>
    </p:spTree>
    <p:extLst>
      <p:ext uri="{BB962C8B-B14F-4D97-AF65-F5344CB8AC3E}">
        <p14:creationId xmlns:p14="http://schemas.microsoft.com/office/powerpoint/2010/main" val="393578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3972-C901-8047-7C23-789C443A4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FE472-C14C-CE19-98D9-68BF7F36CF86}"/>
              </a:ext>
            </a:extLst>
          </p:cNvPr>
          <p:cNvSpPr>
            <a:spLocks noGrp="1"/>
          </p:cNvSpPr>
          <p:nvPr>
            <p:ph type="title"/>
          </p:nvPr>
        </p:nvSpPr>
        <p:spPr>
          <a:xfrm>
            <a:off x="230833" y="302445"/>
            <a:ext cx="5684700" cy="818927"/>
          </a:xfrm>
        </p:spPr>
        <p:txBody>
          <a:bodyPr/>
          <a:lstStyle/>
          <a:p>
            <a:r>
              <a:rPr lang="fi-FI" dirty="0"/>
              <a:t>Mieli liikkeelle yhdessä -oppimateriaali: yhdenvertaisuus ja osallisuus</a:t>
            </a:r>
            <a:endParaRPr lang="en-FI" dirty="0"/>
          </a:p>
        </p:txBody>
      </p:sp>
      <p:sp>
        <p:nvSpPr>
          <p:cNvPr id="3" name="Text Placeholder 2">
            <a:extLst>
              <a:ext uri="{FF2B5EF4-FFF2-40B4-BE49-F238E27FC236}">
                <a16:creationId xmlns:a16="http://schemas.microsoft.com/office/drawing/2014/main" id="{510A3B32-763E-84E7-24CB-12BBE1B42D2F}"/>
              </a:ext>
            </a:extLst>
          </p:cNvPr>
          <p:cNvSpPr>
            <a:spLocks noGrp="1"/>
          </p:cNvSpPr>
          <p:nvPr>
            <p:ph type="body" idx="12"/>
          </p:nvPr>
        </p:nvSpPr>
        <p:spPr>
          <a:xfrm>
            <a:off x="452576" y="1883228"/>
            <a:ext cx="5241214" cy="3736017"/>
          </a:xfrm>
        </p:spPr>
        <p:txBody>
          <a:bodyPr>
            <a:normAutofit fontScale="92500" lnSpcReduction="10000"/>
          </a:bodyPr>
          <a:lstStyle/>
          <a:p>
            <a:pPr marL="342900" indent="-342900">
              <a:buFont typeface="Arial" panose="020B0604020202020204" pitchFamily="34" charset="0"/>
              <a:buChar char="•"/>
            </a:pPr>
            <a:r>
              <a:rPr lang="fi-FI" dirty="0"/>
              <a:t>Mitä on normatiivisuus ja mitkä ovat sen vaikutukset?</a:t>
            </a:r>
          </a:p>
          <a:p>
            <a:pPr marL="342900" indent="-342900">
              <a:buFont typeface="Arial" panose="020B0604020202020204" pitchFamily="34" charset="0"/>
              <a:buChar char="•"/>
            </a:pPr>
            <a:r>
              <a:rPr lang="fi-FI" dirty="0"/>
              <a:t>Miten yhdenvertaisuutta voi käytännössä edistää liikkumista edistävässä toiminnassa?</a:t>
            </a:r>
          </a:p>
          <a:p>
            <a:pPr marL="342900" indent="-342900">
              <a:buFont typeface="Arial" panose="020B0604020202020204" pitchFamily="34" charset="0"/>
              <a:buChar char="•"/>
            </a:pPr>
            <a:r>
              <a:rPr lang="fi-FI" dirty="0"/>
              <a:t>Miten opiskelijoita voi </a:t>
            </a:r>
            <a:r>
              <a:rPr lang="fi-FI" dirty="0" err="1"/>
              <a:t>osallistaa</a:t>
            </a:r>
            <a:r>
              <a:rPr lang="fi-FI" dirty="0"/>
              <a:t> toiminnan suunnitteluun ja toteutukseen?</a:t>
            </a:r>
          </a:p>
          <a:p>
            <a:pPr marL="342900" indent="-342900">
              <a:buFont typeface="Arial" panose="020B0604020202020204" pitchFamily="34" charset="0"/>
              <a:buChar char="•"/>
            </a:pPr>
            <a:r>
              <a:rPr lang="fi-FI" dirty="0"/>
              <a:t>Podcast yhdenvertaisuudesta liikkumista ja yhteisöllisyyttä edistävässä toiminnassa</a:t>
            </a:r>
          </a:p>
          <a:p>
            <a:pPr marL="342900" indent="-342900">
              <a:buFont typeface="Arial" panose="020B0604020202020204" pitchFamily="34" charset="0"/>
              <a:buChar char="•"/>
            </a:pPr>
            <a:r>
              <a:rPr lang="fi-FI" dirty="0">
                <a:hlinkClick r:id="rId2"/>
              </a:rPr>
              <a:t>Mieli liikkeelle yhdessä -oppimateriaali: yhdenvertaisuus (</a:t>
            </a:r>
            <a:r>
              <a:rPr lang="fi-FI" dirty="0" err="1">
                <a:hlinkClick r:id="rId2"/>
              </a:rPr>
              <a:t>Jamkin</a:t>
            </a:r>
            <a:r>
              <a:rPr lang="fi-FI" dirty="0">
                <a:hlinkClick r:id="rId2"/>
              </a:rPr>
              <a:t> avoimet oppimateriaalit)</a:t>
            </a:r>
            <a:endParaRPr lang="fi-FI" dirty="0"/>
          </a:p>
          <a:p>
            <a:pPr marL="342900" indent="-342900">
              <a:buFont typeface="Arial" panose="020B0604020202020204" pitchFamily="34" charset="0"/>
              <a:buChar char="•"/>
            </a:pPr>
            <a:endParaRPr lang="fi-FI" dirty="0"/>
          </a:p>
        </p:txBody>
      </p:sp>
      <p:pic>
        <p:nvPicPr>
          <p:cNvPr id="6" name="Sisällön paikkamerkki 5" descr="Kuva, joka sisältää kohteen Fontti, Grafiikka, logo, graafinen suunnittelu&#10;&#10;Tekoälyllä luotu sisältö voi olla virheellistä.">
            <a:extLst>
              <a:ext uri="{FF2B5EF4-FFF2-40B4-BE49-F238E27FC236}">
                <a16:creationId xmlns:a16="http://schemas.microsoft.com/office/drawing/2014/main" id="{8607AB53-5F47-3644-EB88-94FC5710C4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19343" y="5953920"/>
            <a:ext cx="1380619" cy="456306"/>
          </a:xfrm>
        </p:spPr>
      </p:pic>
      <p:pic>
        <p:nvPicPr>
          <p:cNvPr id="8" name="Kuva 7" descr="Kuva, joka sisältää kohteen teksti, Fontti, Grafiikka, logo&#10;&#10;Tekoälyllä luotu sisältö voi olla virheellistä.">
            <a:extLst>
              <a:ext uri="{FF2B5EF4-FFF2-40B4-BE49-F238E27FC236}">
                <a16:creationId xmlns:a16="http://schemas.microsoft.com/office/drawing/2014/main" id="{732E613E-5410-43FB-BD1B-5BE853DD4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43" y="5619245"/>
            <a:ext cx="5145857" cy="1125656"/>
          </a:xfrm>
          <a:prstGeom prst="rect">
            <a:avLst/>
          </a:prstGeom>
        </p:spPr>
      </p:pic>
      <p:pic>
        <p:nvPicPr>
          <p:cNvPr id="7" name="Kuva 6" descr="Kohti yhdenvertaisempaa opiskeluarkea -osion sisällysluettelo.&#10;3.1 Mitä yhdenvertaisuus on?&#10;3.2 Normatiivisuus - yhden koon vaatekappale&#10;3.3 Keinoja yhdenvertaisempaan liikkumiseen&#10;3.4 Opiskelijoiden osallistuminen suunnitteluun ja toteutukseen&#10;3.5 Viestinnän merkitys toiminnan yhdenvertaisuudelle&#10;3.6 Kouluttautuminen yhdenvertaisen liikkumisen mahdollistamiseksi&#10;3.7 Mieli liikkeelle -podcast: Yhdenvertaisuus liikkumisen ja yhteisöllisyyden edistämisessä&#10;3.8 Pohdittavaksi yksin tai yhdessä">
            <a:extLst>
              <a:ext uri="{FF2B5EF4-FFF2-40B4-BE49-F238E27FC236}">
                <a16:creationId xmlns:a16="http://schemas.microsoft.com/office/drawing/2014/main" id="{5F7C42EE-E37B-7D40-6461-8AB1EF511C19}"/>
              </a:ext>
            </a:extLst>
          </p:cNvPr>
          <p:cNvPicPr>
            <a:picLocks noChangeAspect="1"/>
          </p:cNvPicPr>
          <p:nvPr/>
        </p:nvPicPr>
        <p:blipFill>
          <a:blip r:embed="rId5"/>
          <a:stretch>
            <a:fillRect/>
          </a:stretch>
        </p:blipFill>
        <p:spPr>
          <a:xfrm>
            <a:off x="6694287" y="167827"/>
            <a:ext cx="4919524" cy="6577074"/>
          </a:xfrm>
          <a:prstGeom prst="rect">
            <a:avLst/>
          </a:prstGeom>
        </p:spPr>
      </p:pic>
    </p:spTree>
    <p:extLst>
      <p:ext uri="{BB962C8B-B14F-4D97-AF65-F5344CB8AC3E}">
        <p14:creationId xmlns:p14="http://schemas.microsoft.com/office/powerpoint/2010/main" val="228238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84C9E-6519-DF48-9C66-B6848F93CB46}"/>
              </a:ext>
            </a:extLst>
          </p:cNvPr>
          <p:cNvSpPr>
            <a:spLocks noGrp="1"/>
          </p:cNvSpPr>
          <p:nvPr>
            <p:ph type="ctrTitle"/>
          </p:nvPr>
        </p:nvSpPr>
        <p:spPr>
          <a:xfrm>
            <a:off x="715969" y="322658"/>
            <a:ext cx="10512645" cy="792090"/>
          </a:xfrm>
          <a:prstGeom prst="rect">
            <a:avLst/>
          </a:prstGeom>
        </p:spPr>
        <p:txBody>
          <a:bodyPr/>
          <a:lstStyle/>
          <a:p>
            <a:r>
              <a:rPr lang="fi-FI" dirty="0"/>
              <a:t>Lähteet ja lisätietoa</a:t>
            </a:r>
          </a:p>
        </p:txBody>
      </p:sp>
      <p:sp>
        <p:nvSpPr>
          <p:cNvPr id="2" name="Text Placeholder 1">
            <a:extLst>
              <a:ext uri="{FF2B5EF4-FFF2-40B4-BE49-F238E27FC236}">
                <a16:creationId xmlns:a16="http://schemas.microsoft.com/office/drawing/2014/main" id="{EA5FBE83-5C7E-E34B-8D51-2CF7273E5B1E}"/>
              </a:ext>
            </a:extLst>
          </p:cNvPr>
          <p:cNvSpPr>
            <a:spLocks noGrp="1"/>
          </p:cNvSpPr>
          <p:nvPr>
            <p:ph type="body" idx="4294967295"/>
          </p:nvPr>
        </p:nvSpPr>
        <p:spPr>
          <a:xfrm>
            <a:off x="803055" y="1197430"/>
            <a:ext cx="10975288" cy="5083627"/>
          </a:xfrm>
          <a:prstGeom prst="rect">
            <a:avLst/>
          </a:prstGeom>
        </p:spPr>
        <p:txBody>
          <a:bodyPr/>
          <a:lstStyle/>
          <a:p>
            <a:r>
              <a:rPr lang="fi-FI" sz="2400" dirty="0"/>
              <a:t>Työterveyslaitos. Monimuotoisuus ja inklusiivisuus: mitä ja miksi. </a:t>
            </a:r>
            <a:r>
              <a:rPr lang="fi-FI" sz="2400" dirty="0">
                <a:hlinkClick r:id="rId2"/>
              </a:rPr>
              <a:t>https://www.ttl.fi/oppimateriaalit/monimuotoisuus-ja-inklusiivisuus-asiantuntijaorganisaatiossa/monimuotoisuus-ja-inklusiivisuus-mita-ja-miksi</a:t>
            </a:r>
            <a:endParaRPr lang="fi-FI" sz="2400" dirty="0"/>
          </a:p>
          <a:p>
            <a:r>
              <a:rPr lang="fi-FI" sz="2400" dirty="0"/>
              <a:t>Koulukino. (2025). Ihmisoikeuskasvatus: Representaatiolla on merkitystä. </a:t>
            </a:r>
            <a:r>
              <a:rPr lang="fi-FI" sz="2400" dirty="0">
                <a:hlinkClick r:id="rId3"/>
              </a:rPr>
              <a:t>https://www.koulukino.fi/oppimateriaalit/kelet/ihmisoikeuskasvatus-representaatioilla-on-merkitysta/</a:t>
            </a:r>
            <a:endParaRPr lang="fi-FI" sz="2400" dirty="0"/>
          </a:p>
          <a:p>
            <a:r>
              <a:rPr lang="fi-FI" sz="2400" dirty="0" err="1"/>
              <a:t>Yeesi</a:t>
            </a:r>
            <a:r>
              <a:rPr lang="fi-FI" sz="2400" dirty="0"/>
              <a:t>. Representaatio. </a:t>
            </a:r>
            <a:r>
              <a:rPr lang="fi-FI" sz="2400" dirty="0">
                <a:hlinkClick r:id="rId4"/>
              </a:rPr>
              <a:t>https://yeesi.fi/tietoa/mielenterveyden-aakkoset/representaatio/</a:t>
            </a:r>
            <a:endParaRPr lang="fi-FI" sz="2400" dirty="0"/>
          </a:p>
          <a:p>
            <a:r>
              <a:rPr lang="fi-FI" sz="2400" dirty="0" err="1"/>
              <a:t>Molander</a:t>
            </a:r>
            <a:r>
              <a:rPr lang="fi-FI" sz="2400" dirty="0"/>
              <a:t>, L., &amp; </a:t>
            </a:r>
            <a:r>
              <a:rPr lang="fi-FI" sz="2400" dirty="0" err="1"/>
              <a:t>Souto</a:t>
            </a:r>
            <a:r>
              <a:rPr lang="fi-FI" sz="2400" dirty="0"/>
              <a:t>, A.-M. (2022). Vain valkoisille, nuorille, hyvinvoiville naisille? Korkeakouluopiskelijan ideaalityyppi korkeakoulujen hakuoppaiden kuvissa. </a:t>
            </a:r>
            <a:r>
              <a:rPr lang="fi-FI" sz="2400" i="1" dirty="0"/>
              <a:t>Aikuiskasvatus</a:t>
            </a:r>
            <a:r>
              <a:rPr lang="fi-FI" sz="2400" dirty="0"/>
              <a:t>, </a:t>
            </a:r>
            <a:r>
              <a:rPr lang="fi-FI" sz="2400" i="1" dirty="0"/>
              <a:t>42</a:t>
            </a:r>
            <a:r>
              <a:rPr lang="fi-FI" sz="2400" dirty="0"/>
              <a:t>(2), 104–118. </a:t>
            </a:r>
            <a:r>
              <a:rPr lang="fi-FI" sz="2400" dirty="0">
                <a:hlinkClick r:id="rId5"/>
              </a:rPr>
              <a:t>https://doi.org/10.33336/aik.120033</a:t>
            </a:r>
            <a:endParaRPr lang="fi-FI" sz="2400" dirty="0"/>
          </a:p>
          <a:p>
            <a:r>
              <a:rPr lang="fi-FI" sz="2400" dirty="0"/>
              <a:t>Saavutettavasti.fi. Ohjeita ja vinkkejä verkkosisältöjen saavutettavuuteen. </a:t>
            </a:r>
            <a:r>
              <a:rPr lang="fi-FI" sz="2400" dirty="0">
                <a:hlinkClick r:id="rId6"/>
              </a:rPr>
              <a:t>www.saavutettavasti.fi</a:t>
            </a:r>
            <a:endParaRPr lang="fi-FI" sz="2400" dirty="0"/>
          </a:p>
          <a:p>
            <a:r>
              <a:rPr lang="fi-FI" sz="2400" dirty="0"/>
              <a:t>Saavutettavuusvaatimukset. </a:t>
            </a:r>
            <a:r>
              <a:rPr lang="fi-FI" sz="2400" dirty="0">
                <a:hlinkClick r:id="rId7"/>
              </a:rPr>
              <a:t>www.saavutettavuusvaatimukset.fi</a:t>
            </a:r>
            <a:endParaRPr lang="fi-FI" sz="2400" dirty="0"/>
          </a:p>
          <a:p>
            <a:endParaRPr lang="fi-FI" dirty="0"/>
          </a:p>
        </p:txBody>
      </p:sp>
    </p:spTree>
    <p:extLst>
      <p:ext uri="{BB962C8B-B14F-4D97-AF65-F5344CB8AC3E}">
        <p14:creationId xmlns:p14="http://schemas.microsoft.com/office/powerpoint/2010/main" val="282683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B473-9634-CA47-A197-C316330DD1B0}"/>
              </a:ext>
            </a:extLst>
          </p:cNvPr>
          <p:cNvSpPr>
            <a:spLocks noGrp="1"/>
          </p:cNvSpPr>
          <p:nvPr>
            <p:ph type="title"/>
          </p:nvPr>
        </p:nvSpPr>
        <p:spPr>
          <a:prstGeom prst="rect">
            <a:avLst/>
          </a:prstGeom>
        </p:spPr>
        <p:txBody>
          <a:bodyPr/>
          <a:lstStyle/>
          <a:p>
            <a:r>
              <a:rPr lang="fi-FI" dirty="0"/>
              <a:t>Kiitos!</a:t>
            </a:r>
          </a:p>
        </p:txBody>
      </p:sp>
      <p:sp>
        <p:nvSpPr>
          <p:cNvPr id="3" name="Subtitle 2">
            <a:extLst>
              <a:ext uri="{FF2B5EF4-FFF2-40B4-BE49-F238E27FC236}">
                <a16:creationId xmlns:a16="http://schemas.microsoft.com/office/drawing/2014/main" id="{A88C8D7F-52C2-8140-B55B-0C9D21D2A0D2}"/>
              </a:ext>
            </a:extLst>
          </p:cNvPr>
          <p:cNvSpPr>
            <a:spLocks noGrp="1"/>
          </p:cNvSpPr>
          <p:nvPr>
            <p:ph type="subTitle" idx="1"/>
          </p:nvPr>
        </p:nvSpPr>
        <p:spPr>
          <a:xfrm>
            <a:off x="1335657" y="2240732"/>
            <a:ext cx="9520686" cy="648072"/>
          </a:xfrm>
          <a:prstGeom prst="rect">
            <a:avLst/>
          </a:prstGeom>
        </p:spPr>
        <p:txBody>
          <a:bodyPr/>
          <a:lstStyle/>
          <a:p>
            <a:r>
              <a:rPr lang="fi-FI" dirty="0"/>
              <a:t>Kysymyksiä tai kommentteja?</a:t>
            </a:r>
          </a:p>
        </p:txBody>
      </p:sp>
      <p:sp>
        <p:nvSpPr>
          <p:cNvPr id="4" name="Text Placeholder 3">
            <a:extLst>
              <a:ext uri="{FF2B5EF4-FFF2-40B4-BE49-F238E27FC236}">
                <a16:creationId xmlns:a16="http://schemas.microsoft.com/office/drawing/2014/main" id="{F177619E-B7DB-EA9E-C354-B0668BBFAE6F}"/>
              </a:ext>
            </a:extLst>
          </p:cNvPr>
          <p:cNvSpPr>
            <a:spLocks noGrp="1"/>
          </p:cNvSpPr>
          <p:nvPr>
            <p:ph type="body" idx="10"/>
          </p:nvPr>
        </p:nvSpPr>
        <p:spPr>
          <a:xfrm>
            <a:off x="1210574" y="3429000"/>
            <a:ext cx="9520686" cy="1725071"/>
          </a:xfrm>
        </p:spPr>
        <p:txBody>
          <a:bodyPr/>
          <a:lstStyle/>
          <a:p>
            <a:r>
              <a:rPr lang="fi-FI" dirty="0"/>
              <a:t>Ota yhteyttä:</a:t>
            </a:r>
          </a:p>
          <a:p>
            <a:r>
              <a:rPr lang="fi-FI" dirty="0"/>
              <a:t>Kerttu Keto</a:t>
            </a:r>
          </a:p>
          <a:p>
            <a:r>
              <a:rPr lang="fi-FI"/>
              <a:t>etunimi.sukunimi@</a:t>
            </a:r>
            <a:r>
              <a:rPr lang="fi-FI" dirty="0"/>
              <a:t>jamk.fi</a:t>
            </a:r>
            <a:endParaRPr lang="en-FI" dirty="0"/>
          </a:p>
        </p:txBody>
      </p:sp>
    </p:spTree>
    <p:extLst>
      <p:ext uri="{BB962C8B-B14F-4D97-AF65-F5344CB8AC3E}">
        <p14:creationId xmlns:p14="http://schemas.microsoft.com/office/powerpoint/2010/main" val="34289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BEB32C-1B8C-1734-C353-9D10FE55A2F7}"/>
              </a:ext>
            </a:extLst>
          </p:cNvPr>
          <p:cNvSpPr txBox="1">
            <a:spLocks/>
          </p:cNvSpPr>
          <p:nvPr/>
        </p:nvSpPr>
        <p:spPr>
          <a:xfrm>
            <a:off x="1335657" y="1976284"/>
            <a:ext cx="9520686" cy="799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i-FI" b="1" dirty="0">
              <a:solidFill>
                <a:schemeClr val="bg1"/>
              </a:solidFill>
            </a:endParaRPr>
          </a:p>
        </p:txBody>
      </p:sp>
      <p:pic>
        <p:nvPicPr>
          <p:cNvPr id="5" name="Picture 20" descr="Taukotarra 10 minuutin tauko">
            <a:extLst>
              <a:ext uri="{FF2B5EF4-FFF2-40B4-BE49-F238E27FC236}">
                <a16:creationId xmlns:a16="http://schemas.microsoft.com/office/drawing/2014/main" id="{A47C5C98-FC1D-A633-2D8B-C67F86B2A1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7842" y="647699"/>
            <a:ext cx="4256315" cy="4256315"/>
          </a:xfrm>
          <a:prstGeom prst="rect">
            <a:avLst/>
          </a:prstGeom>
        </p:spPr>
      </p:pic>
    </p:spTree>
    <p:extLst>
      <p:ext uri="{BB962C8B-B14F-4D97-AF65-F5344CB8AC3E}">
        <p14:creationId xmlns:p14="http://schemas.microsoft.com/office/powerpoint/2010/main" val="136582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485A-61CA-F076-44EE-F188B02347ED}"/>
              </a:ext>
            </a:extLst>
          </p:cNvPr>
          <p:cNvSpPr>
            <a:spLocks noGrp="1"/>
          </p:cNvSpPr>
          <p:nvPr>
            <p:ph type="title"/>
          </p:nvPr>
        </p:nvSpPr>
        <p:spPr>
          <a:xfrm>
            <a:off x="452576" y="260402"/>
            <a:ext cx="4919524" cy="818927"/>
          </a:xfrm>
        </p:spPr>
        <p:txBody>
          <a:bodyPr/>
          <a:lstStyle/>
          <a:p>
            <a:r>
              <a:rPr lang="fi-FI" dirty="0"/>
              <a:t>Mieli liikkeelle yhdessä -oppimateriaali</a:t>
            </a:r>
            <a:endParaRPr lang="en-FI" dirty="0"/>
          </a:p>
        </p:txBody>
      </p:sp>
      <p:sp>
        <p:nvSpPr>
          <p:cNvPr id="3" name="Text Placeholder 2">
            <a:extLst>
              <a:ext uri="{FF2B5EF4-FFF2-40B4-BE49-F238E27FC236}">
                <a16:creationId xmlns:a16="http://schemas.microsoft.com/office/drawing/2014/main" id="{58F27BFD-191B-6074-D4C2-974ECDADE2EE}"/>
              </a:ext>
            </a:extLst>
          </p:cNvPr>
          <p:cNvSpPr>
            <a:spLocks noGrp="1"/>
          </p:cNvSpPr>
          <p:nvPr>
            <p:ph type="body" idx="12"/>
          </p:nvPr>
        </p:nvSpPr>
        <p:spPr>
          <a:xfrm>
            <a:off x="376376" y="1397214"/>
            <a:ext cx="5241214" cy="4556706"/>
          </a:xfrm>
        </p:spPr>
        <p:txBody>
          <a:bodyPr>
            <a:normAutofit/>
          </a:bodyPr>
          <a:lstStyle/>
          <a:p>
            <a:r>
              <a:rPr lang="fi-FI" dirty="0">
                <a:hlinkClick r:id="rId2"/>
              </a:rPr>
              <a:t>jamk.fi/</a:t>
            </a:r>
            <a:r>
              <a:rPr lang="fi-FI" dirty="0" err="1">
                <a:hlinkClick r:id="rId2"/>
              </a:rPr>
              <a:t>mieliliikkeelleyhdessa</a:t>
            </a:r>
            <a:endParaRPr lang="fi-FI" dirty="0"/>
          </a:p>
          <a:p>
            <a:pPr marL="342900" indent="-342900">
              <a:buFont typeface="Arial" panose="020B0604020202020204" pitchFamily="34" charset="0"/>
              <a:buChar char="•"/>
            </a:pPr>
            <a:r>
              <a:rPr lang="fi-FI" dirty="0"/>
              <a:t>Avoin ja maksuton oppimateriaali verkossa</a:t>
            </a:r>
          </a:p>
          <a:p>
            <a:pPr marL="342900" indent="-342900">
              <a:buFont typeface="Arial" panose="020B0604020202020204" pitchFamily="34" charset="0"/>
              <a:buChar char="•"/>
            </a:pPr>
            <a:r>
              <a:rPr lang="fi-FI" dirty="0"/>
              <a:t>Kaikille, jotka haluavat edistää opiskelijoiden ja oppilaitosten hyvinvoivaa opiskeluarkea</a:t>
            </a:r>
          </a:p>
          <a:p>
            <a:pPr marL="342900" indent="-342900">
              <a:buFont typeface="Arial" panose="020B0604020202020204" pitchFamily="34" charset="0"/>
              <a:buChar char="•"/>
            </a:pPr>
            <a:r>
              <a:rPr lang="fi-FI" dirty="0"/>
              <a:t>Tietoa ja käytännön ideoita yhteisöllisyyden, opiskelukyvyn ja mielen hyvinvoinnin tukemisesta toisen asteen oppilaitoksissa ja korkeakouluissa</a:t>
            </a:r>
          </a:p>
          <a:p>
            <a:pPr marL="342900" indent="-342900">
              <a:buFont typeface="Arial" panose="020B0604020202020204" pitchFamily="34" charset="0"/>
              <a:buChar char="•"/>
            </a:pPr>
            <a:r>
              <a:rPr lang="fi-FI" dirty="0"/>
              <a:t>Voi suorittaa loogisesti etenevänä kurssina tai tutustua vain haluamiinsa osioihin</a:t>
            </a:r>
          </a:p>
        </p:txBody>
      </p:sp>
      <p:pic>
        <p:nvPicPr>
          <p:cNvPr id="6" name="Sisällön paikkamerkki 5" descr="Kuva, joka sisältää kohteen Fontti, Grafiikka, logo, graafinen suunnittelu&#10;&#10;Tekoälyllä luotu sisältö voi olla virheellistä.">
            <a:extLst>
              <a:ext uri="{FF2B5EF4-FFF2-40B4-BE49-F238E27FC236}">
                <a16:creationId xmlns:a16="http://schemas.microsoft.com/office/drawing/2014/main" id="{89E64814-EFA1-C906-D4F8-2B9FA6A9AD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19343" y="5953920"/>
            <a:ext cx="1380619" cy="456306"/>
          </a:xfrm>
        </p:spPr>
      </p:pic>
      <p:pic>
        <p:nvPicPr>
          <p:cNvPr id="8" name="Kuva 7" descr="Kuva, joka sisältää kohteen teksti, Fontti, Grafiikka, logo&#10;&#10;Tekoälyllä luotu sisältö voi olla virheellistä.">
            <a:extLst>
              <a:ext uri="{FF2B5EF4-FFF2-40B4-BE49-F238E27FC236}">
                <a16:creationId xmlns:a16="http://schemas.microsoft.com/office/drawing/2014/main" id="{D0322991-49E4-0918-DA64-009ABB753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43" y="5671963"/>
            <a:ext cx="5145857" cy="1125656"/>
          </a:xfrm>
          <a:prstGeom prst="rect">
            <a:avLst/>
          </a:prstGeom>
        </p:spPr>
      </p:pic>
      <p:pic>
        <p:nvPicPr>
          <p:cNvPr id="5" name="Kuva 4" descr="Mieli liikkeelle yhdessä -oppimateriaalin sisällysluettelo. 1. Hyvinvointia ja opiskelukykyä - liikkuminen osaksi oppilaitoksen toimintakulttuuria 2. Liikkuen yhteisöllisyyttä 3. Kohti yhdenvertaisempaa opiskeluarkea 4. Viestinnän voima liikkumisen edistämisessä 5. Mieli liikkeelle -podcast 6. Hyvinvoinnin ja liikkumisen edistäminen oppilaitoksissa: Toimintamalleja opiskeluarkeen 7. Tietoa meistä">
            <a:extLst>
              <a:ext uri="{FF2B5EF4-FFF2-40B4-BE49-F238E27FC236}">
                <a16:creationId xmlns:a16="http://schemas.microsoft.com/office/drawing/2014/main" id="{CF4CA11F-F176-21D1-B99C-97BEC8234A8F}"/>
              </a:ext>
            </a:extLst>
          </p:cNvPr>
          <p:cNvPicPr>
            <a:picLocks noChangeAspect="1"/>
          </p:cNvPicPr>
          <p:nvPr/>
        </p:nvPicPr>
        <p:blipFill>
          <a:blip r:embed="rId5"/>
          <a:srcRect t="14370"/>
          <a:stretch>
            <a:fillRect/>
          </a:stretch>
        </p:blipFill>
        <p:spPr>
          <a:xfrm>
            <a:off x="7260557" y="344420"/>
            <a:ext cx="3915709" cy="6169159"/>
          </a:xfrm>
          <a:prstGeom prst="rect">
            <a:avLst/>
          </a:prstGeom>
        </p:spPr>
      </p:pic>
    </p:spTree>
    <p:extLst>
      <p:ext uri="{BB962C8B-B14F-4D97-AF65-F5344CB8AC3E}">
        <p14:creationId xmlns:p14="http://schemas.microsoft.com/office/powerpoint/2010/main" val="270655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712807-8A74-4685-3FA9-7C24E55FF236}"/>
              </a:ext>
            </a:extLst>
          </p:cNvPr>
          <p:cNvSpPr>
            <a:spLocks noGrp="1"/>
          </p:cNvSpPr>
          <p:nvPr>
            <p:ph type="title"/>
          </p:nvPr>
        </p:nvSpPr>
        <p:spPr>
          <a:xfrm>
            <a:off x="460473" y="539754"/>
            <a:ext cx="11271053" cy="818927"/>
          </a:xfrm>
        </p:spPr>
        <p:txBody>
          <a:bodyPr/>
          <a:lstStyle/>
          <a:p>
            <a:r>
              <a:rPr lang="fi-FI" dirty="0"/>
              <a:t>Kieli tuottaa todellisuutta – ei vain kuvaa sitä</a:t>
            </a:r>
          </a:p>
        </p:txBody>
      </p:sp>
      <p:sp>
        <p:nvSpPr>
          <p:cNvPr id="3" name="Alaotsikko 2">
            <a:extLst>
              <a:ext uri="{FF2B5EF4-FFF2-40B4-BE49-F238E27FC236}">
                <a16:creationId xmlns:a16="http://schemas.microsoft.com/office/drawing/2014/main" id="{3663B270-D4F9-17A7-EFA9-EEE03BA01E7D}"/>
              </a:ext>
            </a:extLst>
          </p:cNvPr>
          <p:cNvSpPr>
            <a:spLocks noGrp="1"/>
          </p:cNvSpPr>
          <p:nvPr>
            <p:ph type="subTitle" idx="1"/>
          </p:nvPr>
        </p:nvSpPr>
        <p:spPr/>
        <p:txBody>
          <a:bodyPr>
            <a:normAutofit fontScale="92500" lnSpcReduction="20000"/>
          </a:bodyPr>
          <a:lstStyle/>
          <a:p>
            <a:r>
              <a:rPr lang="fi-FI" dirty="0"/>
              <a:t>Viestinnällä on keskeinen rooli yhdenvertaisuuden ja osallisuuden edistämisessä</a:t>
            </a:r>
          </a:p>
          <a:p>
            <a:endParaRPr lang="fi-FI" dirty="0"/>
          </a:p>
        </p:txBody>
      </p:sp>
      <p:sp>
        <p:nvSpPr>
          <p:cNvPr id="4" name="Tekstin paikkamerkki 3">
            <a:extLst>
              <a:ext uri="{FF2B5EF4-FFF2-40B4-BE49-F238E27FC236}">
                <a16:creationId xmlns:a16="http://schemas.microsoft.com/office/drawing/2014/main" id="{2C289140-C668-0B35-291A-3CB36B7EC9A4}"/>
              </a:ext>
            </a:extLst>
          </p:cNvPr>
          <p:cNvSpPr>
            <a:spLocks noGrp="1"/>
          </p:cNvSpPr>
          <p:nvPr>
            <p:ph type="body" idx="12"/>
          </p:nvPr>
        </p:nvSpPr>
        <p:spPr>
          <a:xfrm>
            <a:off x="558203" y="2112570"/>
            <a:ext cx="11109922" cy="4495060"/>
          </a:xfrm>
        </p:spPr>
        <p:txBody>
          <a:bodyPr>
            <a:normAutofit/>
          </a:bodyPr>
          <a:lstStyle/>
          <a:p>
            <a:r>
              <a:rPr lang="fi-FI" dirty="0"/>
              <a:t>Se, miten puhumme asioista ja kuvaamme niitä, vaikuttaa siihen, miten ymmärrämme maailmaa ja sen ilmiöitä todellisuudessa</a:t>
            </a:r>
          </a:p>
          <a:p>
            <a:pPr lvl="1"/>
            <a:r>
              <a:rPr lang="fi-FI" dirty="0"/>
              <a:t>Kielellä, sanavalinnoilla ja kuvilla on merkitystä sille, millaisia mielikuvia ja tulkintoja viestin vastaanottajalle luomme</a:t>
            </a:r>
          </a:p>
          <a:p>
            <a:pPr lvl="1"/>
            <a:r>
              <a:rPr lang="fi-FI" dirty="0"/>
              <a:t>Kielen avulla voimme purkaa haitallisia stereotypioita ja toisaalta saatamme vahvistaa niitä jopa huomaamattamme</a:t>
            </a:r>
          </a:p>
          <a:p>
            <a:r>
              <a:rPr lang="fi-FI" dirty="0"/>
              <a:t>Yhdenvertaisen viestinnän elementtejä: representaatio, monimuotoisuus, inklusiivisuus, saavutettavuus</a:t>
            </a:r>
          </a:p>
          <a:p>
            <a:pPr lvl="1"/>
            <a:r>
              <a:rPr lang="fi-FI" dirty="0"/>
              <a:t>Edistävät yhdenvertaisuutta ja kohderyhmien tavoittamista - kun erilaiset ihmisryhmät ja ihmisten ominaisuudet otetaan huomioon viestinnässä, heidät otetaan mukaan ja saavutetaan paremmin</a:t>
            </a:r>
          </a:p>
        </p:txBody>
      </p:sp>
    </p:spTree>
    <p:extLst>
      <p:ext uri="{BB962C8B-B14F-4D97-AF65-F5344CB8AC3E}">
        <p14:creationId xmlns:p14="http://schemas.microsoft.com/office/powerpoint/2010/main" val="286923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E8744EF-6AEB-8695-AF3C-C31AC77072F0}"/>
              </a:ext>
            </a:extLst>
          </p:cNvPr>
          <p:cNvSpPr>
            <a:spLocks noGrp="1"/>
          </p:cNvSpPr>
          <p:nvPr>
            <p:ph type="title"/>
          </p:nvPr>
        </p:nvSpPr>
        <p:spPr/>
        <p:txBody>
          <a:bodyPr/>
          <a:lstStyle/>
          <a:p>
            <a:r>
              <a:rPr lang="fi-FI" dirty="0"/>
              <a:t>Monimuotoisuus ja inklusiivisuus</a:t>
            </a:r>
          </a:p>
        </p:txBody>
      </p:sp>
      <p:sp>
        <p:nvSpPr>
          <p:cNvPr id="6" name="Tekstin paikkamerkki 5">
            <a:extLst>
              <a:ext uri="{FF2B5EF4-FFF2-40B4-BE49-F238E27FC236}">
                <a16:creationId xmlns:a16="http://schemas.microsoft.com/office/drawing/2014/main" id="{F6A89618-8EA9-40FA-CAA9-5CD5FF51ED8E}"/>
              </a:ext>
            </a:extLst>
          </p:cNvPr>
          <p:cNvSpPr>
            <a:spLocks noGrp="1"/>
          </p:cNvSpPr>
          <p:nvPr>
            <p:ph type="body" idx="12"/>
          </p:nvPr>
        </p:nvSpPr>
        <p:spPr>
          <a:xfrm>
            <a:off x="604503" y="1556658"/>
            <a:ext cx="10968244" cy="4647242"/>
          </a:xfrm>
        </p:spPr>
        <p:txBody>
          <a:bodyPr>
            <a:normAutofit/>
          </a:bodyPr>
          <a:lstStyle/>
          <a:p>
            <a:r>
              <a:rPr lang="fi-FI" b="1" dirty="0"/>
              <a:t>Monimuotoisuudella, moninaisuudella tai diversiteetillä</a:t>
            </a:r>
            <a:r>
              <a:rPr lang="fi-FI" dirty="0"/>
              <a:t> tarkoitetaan erilaisuutta muun muassa iän, sukupuolen, etnisen tai kansallisen taustan, kansalaisuuden, kielen, uskonnon, vakaumuksen, seksuaalisen suuntautumisen, perhetilanteen, vammaisuuden, terveydentilan, työkyvyn, neuromoninaisuuden, koulutustaustan, arvojen ja persoonallisuuden osalta. Monimuotoisuutta ei aina voi havaita ulkoapäin. </a:t>
            </a:r>
          </a:p>
          <a:p>
            <a:r>
              <a:rPr lang="fi-FI" b="1" dirty="0"/>
              <a:t>Inklusiivisuudella</a:t>
            </a:r>
            <a:r>
              <a:rPr lang="fi-FI" dirty="0"/>
              <a:t> tarkoitetaan yhdenvertaista ja syrjimätöntä sekä kaikkia osallistavaa ja mukaan ottavaa toimintatapaa, joka ei sulje ketään ulkopuolelle. Monimuotoisuus ja inklusiivisuus ovat vahvasti kytköksissä toisiinsa. </a:t>
            </a:r>
          </a:p>
          <a:p>
            <a:r>
              <a:rPr lang="fi-FI" b="1" dirty="0"/>
              <a:t>Inklusiivisella kielellä</a:t>
            </a:r>
            <a:r>
              <a:rPr lang="fi-FI" dirty="0"/>
              <a:t> tarkoitetaan sellaista kieltä, joka kunnioittaa kaikkien ihmisarvoa. Inklusiivisessa kielessä ei käytetä loukkaavia termejä tai haukkumasanoja, ei yleistetä eikä </a:t>
            </a:r>
            <a:r>
              <a:rPr lang="fi-FI" dirty="0" err="1"/>
              <a:t>stereotypisoida</a:t>
            </a:r>
            <a:r>
              <a:rPr lang="fi-FI" dirty="0"/>
              <a:t>. Syrjimättömästä kielestä käytetään myös nimitystä </a:t>
            </a:r>
            <a:r>
              <a:rPr lang="fi-FI" b="1" dirty="0"/>
              <a:t>syrjimätön kieli</a:t>
            </a:r>
            <a:r>
              <a:rPr lang="fi-FI" dirty="0"/>
              <a:t>. Kyse on niin yksittäisistä sanavalinnoista, puheen sävystä kuin keskustelun tavoistakin.</a:t>
            </a:r>
          </a:p>
        </p:txBody>
      </p:sp>
    </p:spTree>
    <p:extLst>
      <p:ext uri="{BB962C8B-B14F-4D97-AF65-F5344CB8AC3E}">
        <p14:creationId xmlns:p14="http://schemas.microsoft.com/office/powerpoint/2010/main" val="399728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824B25C-B1CB-18A3-DF77-97C0C790CFF2}"/>
              </a:ext>
            </a:extLst>
          </p:cNvPr>
          <p:cNvSpPr>
            <a:spLocks noGrp="1"/>
          </p:cNvSpPr>
          <p:nvPr>
            <p:ph type="title"/>
          </p:nvPr>
        </p:nvSpPr>
        <p:spPr>
          <a:xfrm>
            <a:off x="463747" y="397402"/>
            <a:ext cx="11035938" cy="818927"/>
          </a:xfrm>
        </p:spPr>
        <p:txBody>
          <a:bodyPr/>
          <a:lstStyle/>
          <a:p>
            <a:r>
              <a:rPr lang="fi-FI" dirty="0"/>
              <a:t>Representaation merkitys viestinnässä 1/2</a:t>
            </a:r>
          </a:p>
        </p:txBody>
      </p:sp>
      <p:pic>
        <p:nvPicPr>
          <p:cNvPr id="7" name="Picture 2" descr="Taukotarra venyttely 5 kertaa puoli">
            <a:extLst>
              <a:ext uri="{FF2B5EF4-FFF2-40B4-BE49-F238E27FC236}">
                <a16:creationId xmlns:a16="http://schemas.microsoft.com/office/drawing/2014/main" id="{33F475BE-0C14-95AD-C771-9BFFBCF329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9043004" y="1391338"/>
            <a:ext cx="2580346" cy="2580346"/>
          </a:xfrm>
          <a:prstGeom prst="rect">
            <a:avLst/>
          </a:prstGeom>
        </p:spPr>
      </p:pic>
      <p:sp>
        <p:nvSpPr>
          <p:cNvPr id="9" name="Tekstiruutu 8">
            <a:extLst>
              <a:ext uri="{FF2B5EF4-FFF2-40B4-BE49-F238E27FC236}">
                <a16:creationId xmlns:a16="http://schemas.microsoft.com/office/drawing/2014/main" id="{23575A38-833C-627A-F37E-6C904D446B8E}"/>
              </a:ext>
            </a:extLst>
          </p:cNvPr>
          <p:cNvSpPr txBox="1"/>
          <p:nvPr/>
        </p:nvSpPr>
        <p:spPr>
          <a:xfrm>
            <a:off x="568650" y="1216329"/>
            <a:ext cx="8314094" cy="4093428"/>
          </a:xfrm>
          <a:prstGeom prst="rect">
            <a:avLst/>
          </a:prstGeom>
          <a:noFill/>
        </p:spPr>
        <p:txBody>
          <a:bodyPr wrap="square">
            <a:spAutoFit/>
          </a:bodyPr>
          <a:lstStyle/>
          <a:p>
            <a:pPr marL="342900" indent="-342900">
              <a:buFont typeface="Arial" panose="020B0604020202020204" pitchFamily="34" charset="0"/>
              <a:buChar char="•"/>
            </a:pPr>
            <a:r>
              <a:rPr lang="fi-FI" sz="2000" b="1" i="0" dirty="0">
                <a:effectLst/>
              </a:rPr>
              <a:t>Representaatiolla</a:t>
            </a:r>
            <a:r>
              <a:rPr lang="fi-FI" sz="2000" b="0" i="0" dirty="0">
                <a:effectLst/>
              </a:rPr>
              <a:t> tarkoitetaan jonkun asian edustusta tai esiintymistä jossain toisessa paikassa. Ihmisten representaatiolla tarkoitetaan </a:t>
            </a:r>
            <a:r>
              <a:rPr lang="fi-FI" sz="2000" b="1" i="0" dirty="0">
                <a:effectLst/>
              </a:rPr>
              <a:t>ihmisten eri ominaisuuksien ja identiteettien näkyvillä olemista </a:t>
            </a:r>
            <a:r>
              <a:rPr lang="fi-FI" sz="2000" b="0" i="0" dirty="0">
                <a:effectLst/>
              </a:rPr>
              <a:t>esimerkiksi työpaikoilla, mediassa, tv-ohjelmissa, kirjallisuudessa, valta-asemissa ja niin edelleen. </a:t>
            </a:r>
          </a:p>
          <a:p>
            <a:endParaRPr lang="fi-FI" sz="2000" b="0" i="0" dirty="0">
              <a:effectLst/>
            </a:endParaRPr>
          </a:p>
          <a:p>
            <a:pPr marL="342900" indent="-342900">
              <a:buFont typeface="Arial" panose="020B0604020202020204" pitchFamily="34" charset="0"/>
              <a:buChar char="•"/>
            </a:pPr>
            <a:r>
              <a:rPr lang="fi-FI" sz="2000" b="0" i="0" dirty="0">
                <a:effectLst/>
              </a:rPr>
              <a:t>Representaatio ei ainoastaan tarkastele kuinka paljon eri ihmisryhmät ovat esiintyvät näissä paikoissa, vaan millaisissa rooleissa heidät esitetään, mihin rooleihin heidät kutsutaan, ja kuka heistä kertoo.</a:t>
            </a:r>
          </a:p>
          <a:p>
            <a:endParaRPr lang="fi-FI" sz="2000" b="0" i="0" dirty="0">
              <a:effectLst/>
            </a:endParaRPr>
          </a:p>
          <a:p>
            <a:pPr marL="342900" indent="-342900">
              <a:buFont typeface="Arial" panose="020B0604020202020204" pitchFamily="34" charset="0"/>
              <a:buChar char="•"/>
            </a:pPr>
            <a:r>
              <a:rPr lang="fi-FI" sz="2000" dirty="0"/>
              <a:t>Representaatio ei pelkästään heijasta todellisuutta, vaan myös rakentaa sitä. Representaatiolla voimme ylläpitää tai uudistaa vallitsevia määritelmiä ja purkaa tai vahvistaa stereotypioita.</a:t>
            </a:r>
          </a:p>
        </p:txBody>
      </p:sp>
    </p:spTree>
    <p:extLst>
      <p:ext uri="{BB962C8B-B14F-4D97-AF65-F5344CB8AC3E}">
        <p14:creationId xmlns:p14="http://schemas.microsoft.com/office/powerpoint/2010/main" val="29732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25519-40A8-4820-4990-B2C72F7C0BD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3A7CAD6F-A0D1-6DFE-7905-483716ABFA03}"/>
              </a:ext>
            </a:extLst>
          </p:cNvPr>
          <p:cNvSpPr>
            <a:spLocks noGrp="1"/>
          </p:cNvSpPr>
          <p:nvPr>
            <p:ph type="title"/>
          </p:nvPr>
        </p:nvSpPr>
        <p:spPr>
          <a:xfrm>
            <a:off x="463747" y="397402"/>
            <a:ext cx="11035938" cy="818927"/>
          </a:xfrm>
        </p:spPr>
        <p:txBody>
          <a:bodyPr/>
          <a:lstStyle/>
          <a:p>
            <a:r>
              <a:rPr lang="fi-FI" dirty="0"/>
              <a:t>Representaation merkitys viestinnässä 2/2</a:t>
            </a:r>
          </a:p>
        </p:txBody>
      </p:sp>
      <p:sp>
        <p:nvSpPr>
          <p:cNvPr id="9" name="Tekstiruutu 8">
            <a:extLst>
              <a:ext uri="{FF2B5EF4-FFF2-40B4-BE49-F238E27FC236}">
                <a16:creationId xmlns:a16="http://schemas.microsoft.com/office/drawing/2014/main" id="{58307485-040E-B06E-2C3D-A31527FC9873}"/>
              </a:ext>
            </a:extLst>
          </p:cNvPr>
          <p:cNvSpPr txBox="1"/>
          <p:nvPr/>
        </p:nvSpPr>
        <p:spPr>
          <a:xfrm>
            <a:off x="568649" y="1216329"/>
            <a:ext cx="11061633" cy="4708981"/>
          </a:xfrm>
          <a:prstGeom prst="rect">
            <a:avLst/>
          </a:prstGeom>
          <a:noFill/>
        </p:spPr>
        <p:txBody>
          <a:bodyPr wrap="square">
            <a:spAutoFit/>
          </a:bodyPr>
          <a:lstStyle/>
          <a:p>
            <a:pPr marL="342900" indent="-342900">
              <a:buFont typeface="Arial" panose="020B0604020202020204" pitchFamily="34" charset="0"/>
              <a:buChar char="•"/>
            </a:pPr>
            <a:r>
              <a:rPr lang="fi-FI" sz="2000" dirty="0"/>
              <a:t>Koska representaatiosta puhuttaessa tarkoitetaan ihan kaikenlaisten ominaisuuksien näkyvillä olemista (ei siis vain vähemmistöjen), muodostuu ongelmaksi usein se, että </a:t>
            </a:r>
            <a:r>
              <a:rPr lang="fi-FI" sz="2000" b="1" dirty="0"/>
              <a:t>jokin tietty ihmisryhmä tai tietyt piirteet ovat yliedustettuina</a:t>
            </a:r>
            <a:r>
              <a:rPr lang="fi-FI" sz="2000" dirty="0"/>
              <a:t>. </a:t>
            </a:r>
          </a:p>
          <a:p>
            <a:pPr marL="800100" lvl="1" indent="-342900">
              <a:buFont typeface="Arial" panose="020B0604020202020204" pitchFamily="34" charset="0"/>
              <a:buChar char="•"/>
            </a:pPr>
            <a:r>
              <a:rPr lang="fi-FI" sz="2000" dirty="0"/>
              <a:t>Se, millaisia ihmisiä ja ominaisuuksia näytetään oppilaitoksen viestinnässä luo hiljaista viestiä siitä, ketkä kuuluvat mukaan ja ketkä suljetaan ulkopuolelle.</a:t>
            </a:r>
          </a:p>
          <a:p>
            <a:pPr lvl="1"/>
            <a:endParaRPr lang="fi-FI" sz="2000" dirty="0"/>
          </a:p>
          <a:p>
            <a:pPr marL="342900" indent="-342900">
              <a:buFont typeface="Arial" panose="020B0604020202020204" pitchFamily="34" charset="0"/>
              <a:buChar char="•"/>
            </a:pPr>
            <a:r>
              <a:rPr lang="fi-FI" sz="2000" dirty="0"/>
              <a:t>Kielen ja kuvaston kautta rakentuu kokemus siitä, millaisia ihmisiä maailma sisältää. Se, millaista representaatiota näemme itsemme kaltaisista ihmisistä, muokkaa myös käsitystä itsestämme ja ympäröivästä maailmasta. Itsensä kaltaisen ihmisen representaatio voi tarjota samaistuttavuutta ja luoda uskoa omiin mahdollisuuksiin.</a:t>
            </a:r>
          </a:p>
          <a:p>
            <a:endParaRPr lang="fi-FI" sz="2000" dirty="0"/>
          </a:p>
          <a:p>
            <a:pPr marL="342900" indent="-342900">
              <a:buFont typeface="Arial" panose="020B0604020202020204" pitchFamily="34" charset="0"/>
              <a:buChar char="•"/>
            </a:pPr>
            <a:r>
              <a:rPr lang="fi-FI" sz="2000" dirty="0"/>
              <a:t>Erilaisten ihmisryhmien ja ominaisuuksien representaation täysi puuttuminen on ongelmallista, mutta myös </a:t>
            </a:r>
            <a:r>
              <a:rPr lang="fi-FI" sz="2000" b="1" dirty="0"/>
              <a:t>sillä on väliä, miten ihmisryhmään kuuluvat henkilöt esitetään</a:t>
            </a:r>
            <a:r>
              <a:rPr lang="fi-FI" sz="2000" dirty="0"/>
              <a:t>. </a:t>
            </a:r>
          </a:p>
          <a:p>
            <a:pPr marL="800100" lvl="1" indent="-342900">
              <a:buFont typeface="Arial" panose="020B0604020202020204" pitchFamily="34" charset="0"/>
              <a:buChar char="•"/>
            </a:pPr>
            <a:r>
              <a:rPr lang="fi-FI" sz="2000" dirty="0"/>
              <a:t>Esimerkiksi haitalliset stereotypiat siirtyvät helposti ihmisten mieliin ja vaikuttavat siihen, miten he näkevät kyseisen ihmisryhmän.</a:t>
            </a:r>
          </a:p>
        </p:txBody>
      </p:sp>
    </p:spTree>
    <p:extLst>
      <p:ext uri="{BB962C8B-B14F-4D97-AF65-F5344CB8AC3E}">
        <p14:creationId xmlns:p14="http://schemas.microsoft.com/office/powerpoint/2010/main" val="409198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13FD5-0F25-B92A-F5E5-3330089AD04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24B5A85-E143-C26C-F38D-0DCC8A45719C}"/>
              </a:ext>
            </a:extLst>
          </p:cNvPr>
          <p:cNvSpPr>
            <a:spLocks noGrp="1"/>
          </p:cNvSpPr>
          <p:nvPr>
            <p:ph type="title"/>
          </p:nvPr>
        </p:nvSpPr>
        <p:spPr>
          <a:xfrm>
            <a:off x="623074" y="614013"/>
            <a:ext cx="10964576" cy="818927"/>
          </a:xfrm>
        </p:spPr>
        <p:txBody>
          <a:bodyPr/>
          <a:lstStyle/>
          <a:p>
            <a:r>
              <a:rPr lang="fi-FI" dirty="0"/>
              <a:t>Syrjimätön kieli: </a:t>
            </a:r>
            <a:r>
              <a:rPr lang="fi-FI" dirty="0" err="1"/>
              <a:t>checklist</a:t>
            </a:r>
            <a:endParaRPr lang="fi-FI" dirty="0"/>
          </a:p>
        </p:txBody>
      </p:sp>
      <p:sp>
        <p:nvSpPr>
          <p:cNvPr id="6" name="Tekstin paikkamerkki 5">
            <a:extLst>
              <a:ext uri="{FF2B5EF4-FFF2-40B4-BE49-F238E27FC236}">
                <a16:creationId xmlns:a16="http://schemas.microsoft.com/office/drawing/2014/main" id="{E35622A3-6F08-1A88-A35C-3ADEC9BAB477}"/>
              </a:ext>
            </a:extLst>
          </p:cNvPr>
          <p:cNvSpPr>
            <a:spLocks noGrp="1"/>
          </p:cNvSpPr>
          <p:nvPr>
            <p:ph type="body" idx="12"/>
          </p:nvPr>
        </p:nvSpPr>
        <p:spPr>
          <a:xfrm>
            <a:off x="604350" y="1432940"/>
            <a:ext cx="10968244" cy="4967860"/>
          </a:xfrm>
        </p:spPr>
        <p:txBody>
          <a:bodyPr>
            <a:normAutofit fontScale="85000" lnSpcReduction="20000"/>
          </a:bodyPr>
          <a:lstStyle/>
          <a:p>
            <a:r>
              <a:rPr lang="fi-FI" dirty="0"/>
              <a:t>Älä yritä päätellä ihmisen sukupuolta, etnistä taustaa, uskontoa tai kansallisuutta hänen ulkonäkönsä tai nimensä perusteella. Tällaiset oletukset pohjautuvat stereotypioihin, vahvistavat niitä ja ovat usein virheellisiä.</a:t>
            </a:r>
          </a:p>
          <a:p>
            <a:r>
              <a:rPr lang="fi-FI" dirty="0"/>
              <a:t>Tiedosta, millaisia oletuksia teet ihmisistä heidän ulkonäkönsä perusteella ja vältä haitallisten oletusten vahvistamista (esimerkiksi stereotyyppisiä tapoja kuvata eri sukupuolia tai erilaisiin kehoihin stereotyyppisesti liitettyjä ominaisuuksia).</a:t>
            </a:r>
          </a:p>
          <a:p>
            <a:r>
              <a:rPr lang="fi-FI" dirty="0"/>
              <a:t>Aseta ihminen etualalle. Esimerkiksi yksinäisyydestä puhuttaessa on hyvä puhua ihmisestä, joka kokee yksinäisyyttä, ei yksinäisestä ihmisestä. Tällainen ilmaisutapa korostaa sitä, että ihminen on aina enemmän kuin piirteensä eikä hänen typistämisensä yhdeksi ominaisuudekseen ole reilua.</a:t>
            </a:r>
          </a:p>
          <a:p>
            <a:r>
              <a:rPr lang="fi-FI" dirty="0"/>
              <a:t>Puhu vain siitä, mikä on tarpeen. Jos henkilön etninen tausta, sukupuoli tai seksuaalinen suuntautuminen eivät ole sisällön kannalta olennaisia eikä ihminen niitä itse korosta, ei niitä tule mainita.</a:t>
            </a:r>
          </a:p>
          <a:p>
            <a:r>
              <a:rPr lang="fi-FI" dirty="0"/>
              <a:t>Käytä neutraaleja sanavalintoja kuvaamaan ihmisiä, kuten ihminen, lapsi, puoliso ja esihenkilö sekä sukupuolineutraaleja ammattinimikkeitä kuten pelastaja (ei palomies) ja asianajaja (ei lakimies).</a:t>
            </a:r>
          </a:p>
          <a:p>
            <a:r>
              <a:rPr lang="fi-FI" dirty="0"/>
              <a:t>Mieti, millaisia ja kenen tarinoita nostat esille viestinnässä ja tuo niihin tietoisesti enemmän moninaisuutta.</a:t>
            </a:r>
          </a:p>
          <a:p>
            <a:r>
              <a:rPr lang="fi-FI" dirty="0"/>
              <a:t>Tarkastele kriittisesti tekemäsi viestinnän kuvastoa ja tuo siihen johdonmukaisesti moninaisuutta. Millaisia ihmisiä kuvastossa näkyy? Tuleeko esille koko ihmisyyden kirjo? Varmista, että kuvissa ja tarinoissa esiintyy johdonmukaisesti monenlaisia kehoja, elämäntilanteita ja taustoja.</a:t>
            </a:r>
          </a:p>
          <a:p>
            <a:r>
              <a:rPr lang="fi-FI" dirty="0"/>
              <a:t>Tarkastele kielivalintoja: viestitkö niillä kielillä, joita kohderyhmäsikin käyttää vai jääkö jokin kieliryhmä ulkopuolelle? Ota huomioon puhuttu ja kirjoitettu kieli, viittomakielet ja selkokieli.</a:t>
            </a:r>
          </a:p>
        </p:txBody>
      </p:sp>
    </p:spTree>
    <p:extLst>
      <p:ext uri="{BB962C8B-B14F-4D97-AF65-F5344CB8AC3E}">
        <p14:creationId xmlns:p14="http://schemas.microsoft.com/office/powerpoint/2010/main" val="302992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6F8D-9F3E-8C14-E78A-F3104C848D4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7DC3E8D-E95E-ED2D-2A08-B9B9E6AD72EB}"/>
              </a:ext>
            </a:extLst>
          </p:cNvPr>
          <p:cNvSpPr>
            <a:spLocks noGrp="1"/>
          </p:cNvSpPr>
          <p:nvPr>
            <p:ph type="title"/>
          </p:nvPr>
        </p:nvSpPr>
        <p:spPr>
          <a:xfrm>
            <a:off x="460473" y="289383"/>
            <a:ext cx="11271053" cy="818927"/>
          </a:xfrm>
        </p:spPr>
        <p:txBody>
          <a:bodyPr/>
          <a:lstStyle/>
          <a:p>
            <a:r>
              <a:rPr lang="fi-FI" dirty="0"/>
              <a:t>Erilaisten ihmisryhmien ja heidän tarpeidensa huomioiminen toiminnassa</a:t>
            </a:r>
          </a:p>
        </p:txBody>
      </p:sp>
      <p:sp>
        <p:nvSpPr>
          <p:cNvPr id="4" name="Tekstin paikkamerkki 3">
            <a:extLst>
              <a:ext uri="{FF2B5EF4-FFF2-40B4-BE49-F238E27FC236}">
                <a16:creationId xmlns:a16="http://schemas.microsoft.com/office/drawing/2014/main" id="{42023198-CE7D-4FE5-7864-6E9380B2F5BE}"/>
              </a:ext>
            </a:extLst>
          </p:cNvPr>
          <p:cNvSpPr>
            <a:spLocks noGrp="1"/>
          </p:cNvSpPr>
          <p:nvPr>
            <p:ph type="body" idx="12"/>
          </p:nvPr>
        </p:nvSpPr>
        <p:spPr>
          <a:xfrm>
            <a:off x="551924" y="1768758"/>
            <a:ext cx="8407019" cy="4701888"/>
          </a:xfrm>
        </p:spPr>
        <p:txBody>
          <a:bodyPr>
            <a:normAutofit lnSpcReduction="10000"/>
          </a:bodyPr>
          <a:lstStyle/>
          <a:p>
            <a:r>
              <a:rPr lang="fi-FI" b="1" dirty="0"/>
              <a:t>Kaikki lähtee toiminnan suunnittelusta: </a:t>
            </a:r>
            <a:r>
              <a:rPr lang="fi-FI" dirty="0"/>
              <a:t>erilaiset ihmisryhmät ja heidän tarpeensa tulee ottaa huomioon jo suunnitteluvaiheessa ja toiminnan toteutuksessa</a:t>
            </a:r>
          </a:p>
          <a:p>
            <a:pPr lvl="1"/>
            <a:r>
              <a:rPr lang="fi-FI" dirty="0"/>
              <a:t>Kattavasti tietoa ja ohjeita yhdenvertaisuuden ja osallisuuden edistämisestä liikkumista edistävässä toiminnassa oppilaitoksissa: </a:t>
            </a:r>
            <a:r>
              <a:rPr lang="fi-FI" dirty="0">
                <a:hlinkClick r:id="rId2"/>
              </a:rPr>
              <a:t>Mieli liikkeelle yhdessä -oppimateriaalin osio 3. Kohti yhdenvertaisempaa opiskeluarkea</a:t>
            </a:r>
            <a:endParaRPr lang="fi-FI" dirty="0"/>
          </a:p>
          <a:p>
            <a:r>
              <a:rPr lang="fi-FI" dirty="0"/>
              <a:t>Tokenismi = käytännöt, joilla vain näennäisesti tehdään moninaisuutta ja inkluusiota edistäviä tekoja. Esimerkiksi erilaisiin </a:t>
            </a:r>
            <a:r>
              <a:rPr lang="fi-FI" dirty="0" err="1"/>
              <a:t>rodullistettuihin</a:t>
            </a:r>
            <a:r>
              <a:rPr lang="fi-FI" dirty="0"/>
              <a:t> vähemmistöihin kuuluvien ihmisten tai vammaisten ihmisten näyttäminen kuvastossa ilman, että näitä ryhmiä on oikeasti otettu huomioon toiminnassa tai heillä olisi aitoa mahdollisuutta osallistua toimintaan, on </a:t>
            </a:r>
            <a:r>
              <a:rPr lang="fi-FI" dirty="0" err="1"/>
              <a:t>tokenismia</a:t>
            </a:r>
            <a:r>
              <a:rPr lang="fi-FI" dirty="0"/>
              <a:t>. Tokenismi on haitallista, sillä silloin hyödytään vähemmistöihin kuuluvien ihmisten identiteeteillä tai ominaisuuksilla, mutta valta pysyy edelleen etuoikeutetummalla valtaväestöllä.</a:t>
            </a:r>
          </a:p>
          <a:p>
            <a:endParaRPr lang="fi-FI" dirty="0"/>
          </a:p>
          <a:p>
            <a:endParaRPr lang="fi-FI" dirty="0"/>
          </a:p>
        </p:txBody>
      </p:sp>
      <p:pic>
        <p:nvPicPr>
          <p:cNvPr id="3" name="Picture 8" descr="Taukotarra hartioiden aktivointi">
            <a:extLst>
              <a:ext uri="{FF2B5EF4-FFF2-40B4-BE49-F238E27FC236}">
                <a16:creationId xmlns:a16="http://schemas.microsoft.com/office/drawing/2014/main" id="{E059D011-31B1-5ACD-D072-A76599DC59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06502" y="1768758"/>
            <a:ext cx="2325024" cy="2325024"/>
          </a:xfrm>
          <a:prstGeom prst="rect">
            <a:avLst/>
          </a:prstGeom>
        </p:spPr>
      </p:pic>
    </p:spTree>
    <p:extLst>
      <p:ext uri="{BB962C8B-B14F-4D97-AF65-F5344CB8AC3E}">
        <p14:creationId xmlns:p14="http://schemas.microsoft.com/office/powerpoint/2010/main" val="220752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1E507-123A-4813-01C4-03586A3E3F1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DE209AE-203B-28ED-A3D5-91F38C483DA5}"/>
              </a:ext>
            </a:extLst>
          </p:cNvPr>
          <p:cNvSpPr>
            <a:spLocks noGrp="1"/>
          </p:cNvSpPr>
          <p:nvPr>
            <p:ph type="title"/>
          </p:nvPr>
        </p:nvSpPr>
        <p:spPr>
          <a:xfrm>
            <a:off x="460472" y="300268"/>
            <a:ext cx="11271053" cy="818927"/>
          </a:xfrm>
        </p:spPr>
        <p:txBody>
          <a:bodyPr/>
          <a:lstStyle/>
          <a:p>
            <a:r>
              <a:rPr lang="fi-FI" dirty="0"/>
              <a:t>Erilaisten ihmisryhmien ja heidän tarpeidensa huomioiminen viestinnässä 1/2</a:t>
            </a:r>
          </a:p>
        </p:txBody>
      </p:sp>
      <p:sp>
        <p:nvSpPr>
          <p:cNvPr id="4" name="Tekstin paikkamerkki 3">
            <a:extLst>
              <a:ext uri="{FF2B5EF4-FFF2-40B4-BE49-F238E27FC236}">
                <a16:creationId xmlns:a16="http://schemas.microsoft.com/office/drawing/2014/main" id="{B93A46DC-61DF-8A3C-A871-13EBEBAC1879}"/>
              </a:ext>
            </a:extLst>
          </p:cNvPr>
          <p:cNvSpPr>
            <a:spLocks noGrp="1"/>
          </p:cNvSpPr>
          <p:nvPr>
            <p:ph type="body" idx="12"/>
          </p:nvPr>
        </p:nvSpPr>
        <p:spPr>
          <a:xfrm>
            <a:off x="460472" y="1741714"/>
            <a:ext cx="11518179" cy="4909457"/>
          </a:xfrm>
        </p:spPr>
        <p:txBody>
          <a:bodyPr>
            <a:normAutofit fontScale="92500" lnSpcReduction="10000"/>
          </a:bodyPr>
          <a:lstStyle/>
          <a:p>
            <a:r>
              <a:rPr lang="fi-FI" b="1" dirty="0"/>
              <a:t>Rodullistaminen ja kulttuurinen moninaisuus</a:t>
            </a:r>
            <a:endParaRPr lang="fi-FI" dirty="0"/>
          </a:p>
          <a:p>
            <a:pPr lvl="1"/>
            <a:r>
              <a:rPr lang="fi-FI" dirty="0"/>
              <a:t>Käytä markkinoinnissa ja viestinnässä kuvia ja tarinoita, joissa näkyy myös </a:t>
            </a:r>
            <a:r>
              <a:rPr lang="fi-FI" dirty="0" err="1"/>
              <a:t>rodullistettuihin</a:t>
            </a:r>
            <a:r>
              <a:rPr lang="fi-FI" dirty="0"/>
              <a:t> vähemmistöihin kuuluvia opiskelijoita.</a:t>
            </a:r>
          </a:p>
          <a:p>
            <a:pPr lvl="1"/>
            <a:r>
              <a:rPr lang="fi-FI" dirty="0"/>
              <a:t>Huolehdi, että liikuntapalvelujen tiedotteet ja ilmoittautumisohjeet ovat vähintään suomeksi ja englanniksi sekä tarvittaessa myös muilla kampuksella yleisesti käytetyillä kielillä.</a:t>
            </a:r>
          </a:p>
          <a:p>
            <a:r>
              <a:rPr lang="fi-FI" b="1" dirty="0"/>
              <a:t>Sosioekonomisen aseman vaikutusten tunnistaminen</a:t>
            </a:r>
            <a:endParaRPr lang="fi-FI" dirty="0"/>
          </a:p>
          <a:p>
            <a:pPr lvl="1"/>
            <a:r>
              <a:rPr lang="fi-FI" dirty="0"/>
              <a:t>Viesti selkeästi, että liikkumaan voi tulla niissä vaatteissa, jotka jo omistaa: ei tarvitse ostaa uusia tai “oikeanlaisia” varusteita, vaan tärkeintä on pukeutua niin, että olo on mahdollisimman mukava ja vapaa liikkumaan.</a:t>
            </a:r>
          </a:p>
          <a:p>
            <a:r>
              <a:rPr lang="fi-FI" b="1" dirty="0"/>
              <a:t>Neurokirjon huomioiminen </a:t>
            </a:r>
          </a:p>
          <a:p>
            <a:pPr lvl="1"/>
            <a:r>
              <a:rPr lang="fi-FI" dirty="0"/>
              <a:t>Viesti selkeästi: kerro etukäteen missä tavataan, mitä tehdään, kuinka kauan tilaisuus kestää – ja myös millainen “etiketti” on. Onko sallittua poistua kesken kaiken, saapua myöhässä tai ottaa omia taukoja? Selkeys vähentää epävarmuutta ja helpottaa osallistumista.</a:t>
            </a:r>
          </a:p>
          <a:p>
            <a:r>
              <a:rPr lang="fi-FI" b="1" dirty="0"/>
              <a:t>Vammaisuuden huomioiminen ja esteettömyys</a:t>
            </a:r>
            <a:endParaRPr lang="fi-FI" dirty="0"/>
          </a:p>
          <a:p>
            <a:pPr lvl="1"/>
            <a:r>
              <a:rPr lang="fi-FI" dirty="0"/>
              <a:t>Laadi liikuntatiloista esteettömyys- ja saavutettavuustiedot ja varmista, että ne ovat kaikkien saatavilla. Älä jätä tietojen välittymistä sen varaan, että niiden perään täytyy erikseen kysellä.</a:t>
            </a:r>
          </a:p>
          <a:p>
            <a:pPr lvl="1"/>
            <a:r>
              <a:rPr lang="fi-FI" dirty="0"/>
              <a:t>Tarjoa ohjeet selkokielisinä ja viitottuina videoina.</a:t>
            </a:r>
          </a:p>
        </p:txBody>
      </p:sp>
    </p:spTree>
    <p:extLst>
      <p:ext uri="{BB962C8B-B14F-4D97-AF65-F5344CB8AC3E}">
        <p14:creationId xmlns:p14="http://schemas.microsoft.com/office/powerpoint/2010/main" val="3538329999"/>
      </p:ext>
    </p:extLst>
  </p:cSld>
  <p:clrMapOvr>
    <a:masterClrMapping/>
  </p:clrMapOvr>
</p:sld>
</file>

<file path=ppt/theme/theme1.xml><?xml version="1.0" encoding="utf-8"?>
<a:theme xmlns:a="http://schemas.openxmlformats.org/drawingml/2006/main" name="Jamk PowerPoint-teema">
  <a:themeElements>
    <a:clrScheme name="Custom 2">
      <a:dk1>
        <a:srgbClr val="0D004B"/>
      </a:dk1>
      <a:lt1>
        <a:srgbClr val="FFFFFF"/>
      </a:lt1>
      <a:dk2>
        <a:srgbClr val="615BC3"/>
      </a:dk2>
      <a:lt2>
        <a:srgbClr val="E7E6E6"/>
      </a:lt2>
      <a:accent1>
        <a:srgbClr val="E2066E"/>
      </a:accent1>
      <a:accent2>
        <a:srgbClr val="FFD200"/>
      </a:accent2>
      <a:accent3>
        <a:srgbClr val="3CD3D0"/>
      </a:accent3>
      <a:accent4>
        <a:srgbClr val="FF9F71"/>
      </a:accent4>
      <a:accent5>
        <a:srgbClr val="3FB9E3"/>
      </a:accent5>
      <a:accent6>
        <a:srgbClr val="CAC7C6"/>
      </a:accent6>
      <a:hlink>
        <a:srgbClr val="1C78A6"/>
      </a:hlink>
      <a:folHlink>
        <a:srgbClr val="7861A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 PowerPoint pohja" id="{29CAA51E-DCAB-9F42-9DB1-A6B0CAAE5A8C}" vid="{A7E5DCBA-8E7C-6044-A352-BA3851C89E0D}"/>
    </a:ext>
  </a:extLst>
</a:theme>
</file>

<file path=ppt/theme/theme2.xml><?xml version="1.0" encoding="utf-8"?>
<a:theme xmlns:a="http://schemas.openxmlformats.org/drawingml/2006/main" name="Sininen teema">
  <a:themeElements>
    <a:clrScheme name="Custom 2">
      <a:dk1>
        <a:srgbClr val="0D004B"/>
      </a:dk1>
      <a:lt1>
        <a:srgbClr val="FFFFFF"/>
      </a:lt1>
      <a:dk2>
        <a:srgbClr val="615BC3"/>
      </a:dk2>
      <a:lt2>
        <a:srgbClr val="E7E6E6"/>
      </a:lt2>
      <a:accent1>
        <a:srgbClr val="E2066E"/>
      </a:accent1>
      <a:accent2>
        <a:srgbClr val="FFD200"/>
      </a:accent2>
      <a:accent3>
        <a:srgbClr val="3CD3D0"/>
      </a:accent3>
      <a:accent4>
        <a:srgbClr val="FF9F71"/>
      </a:accent4>
      <a:accent5>
        <a:srgbClr val="3FB9E3"/>
      </a:accent5>
      <a:accent6>
        <a:srgbClr val="CAC7C6"/>
      </a:accent6>
      <a:hlink>
        <a:srgbClr val="1C78A6"/>
      </a:hlink>
      <a:folHlink>
        <a:srgbClr val="7861A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 PowerPoint pohja" id="{29CAA51E-DCAB-9F42-9DB1-A6B0CAAE5A8C}" vid="{51CA4501-B601-C540-BA32-7F608465E5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E868020BF753547A35DDAB5E74E808E" ma:contentTypeVersion="11" ma:contentTypeDescription="Luo uusi asiakirja." ma:contentTypeScope="" ma:versionID="b57f07dca7b164c42bd72081abc1645f">
  <xsd:schema xmlns:xsd="http://www.w3.org/2001/XMLSchema" xmlns:xs="http://www.w3.org/2001/XMLSchema" xmlns:p="http://schemas.microsoft.com/office/2006/metadata/properties" xmlns:ns2="5dad6104-dd62-4be5-a5fd-22e2654912ea" xmlns:ns3="7146359b-a332-499e-9f49-8bb0ff81f917" targetNamespace="http://schemas.microsoft.com/office/2006/metadata/properties" ma:root="true" ma:fieldsID="3fae4df031e41586fe02e944333fd997" ns2:_="" ns3:_="">
    <xsd:import namespace="5dad6104-dd62-4be5-a5fd-22e2654912ea"/>
    <xsd:import namespace="7146359b-a332-499e-9f49-8bb0ff81f917"/>
    <xsd:element name="properties">
      <xsd:complexType>
        <xsd:sequence>
          <xsd:element name="documentManagement">
            <xsd:complexType>
              <xsd:all>
                <xsd:element ref="ns2:MediaServiceMetadata" minOccurs="0"/>
                <xsd:element ref="ns2:MediaServiceFastMetadata" minOccurs="0"/>
                <xsd:element ref="ns2:l7bc4729bde1438b8df4870b8884575c" minOccurs="0"/>
                <xsd:element ref="ns3:TaxCatchAll" minOccurs="0"/>
                <xsd:element ref="ns2:Kieli"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d6104-dd62-4be5-a5fd-22e2654912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7bc4729bde1438b8df4870b8884575c" ma:index="11" nillable="true" ma:taxonomy="true" ma:internalName="l7bc4729bde1438b8df4870b8884575c" ma:taxonomyFieldName="Avainsanat" ma:displayName="Avainsanat - Keywords" ma:readOnly="false" ma:default="" ma:fieldId="{57bc4729-bde1-438b-8df4-870b8884575c}" ma:taxonomyMulti="true" ma:sspId="16af2609-c3e5-4c49-b9fa-7b01c8d29870" ma:termSetId="f6a126a0-4a3b-4014-983d-476411e68786" ma:anchorId="00000000-0000-0000-0000-000000000000" ma:open="true" ma:isKeyword="false">
      <xsd:complexType>
        <xsd:sequence>
          <xsd:element ref="pc:Terms" minOccurs="0" maxOccurs="1"/>
        </xsd:sequence>
      </xsd:complexType>
    </xsd:element>
    <xsd:element name="Kieli" ma:index="13" nillable="true" ma:displayName="Kieli" ma:format="Dropdown" ma:internalName="Kieli">
      <xsd:simpleType>
        <xsd:restriction base="dms:Text">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46359b-a332-499e-9f49-8bb0ff81f91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590b7a-8251-4b6d-9d13-44e229877a85}" ma:internalName="TaxCatchAll" ma:showField="CatchAllData" ma:web="7146359b-a332-499e-9f49-8bb0ff81f9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146359b-a332-499e-9f49-8bb0ff81f917">
      <Value>12</Value>
    </TaxCatchAll>
    <l7bc4729bde1438b8df4870b8884575c xmlns="5dad6104-dd62-4be5-a5fd-22e2654912ea">
      <Terms xmlns="http://schemas.microsoft.com/office/infopath/2007/PartnerControls">
        <TermInfo xmlns="http://schemas.microsoft.com/office/infopath/2007/PartnerControls">
          <TermName xmlns="http://schemas.microsoft.com/office/infopath/2007/PartnerControls">presentation template</TermName>
          <TermId xmlns="http://schemas.microsoft.com/office/infopath/2007/PartnerControls">2ad3c496-72aa-4cb3-ad79-cc4c29aaedb8</TermId>
        </TermInfo>
      </Terms>
    </l7bc4729bde1438b8df4870b8884575c>
    <Kieli xmlns="5dad6104-dd62-4be5-a5fd-22e2654912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ACE75-A79F-445D-BEE8-1174DAD3F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d6104-dd62-4be5-a5fd-22e2654912ea"/>
    <ds:schemaRef ds:uri="7146359b-a332-499e-9f49-8bb0ff81f9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060B7-9134-4071-B6B2-3B467EFC5EDA}">
  <ds:schemaRefs>
    <ds:schemaRef ds:uri="7146359b-a332-499e-9f49-8bb0ff81f917"/>
    <ds:schemaRef ds:uri="http://purl.org/dc/elements/1.1/"/>
    <ds:schemaRef ds:uri="http://schemas.microsoft.com/office/2006/metadata/properties"/>
    <ds:schemaRef ds:uri="http://schemas.microsoft.com/office/2006/documentManagement/types"/>
    <ds:schemaRef ds:uri="http://www.w3.org/XML/1998/namespace"/>
    <ds:schemaRef ds:uri="5dad6104-dd62-4be5-a5fd-22e2654912ea"/>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E3FDDD2-9BCF-4D55-8ABA-DAC04376254A}">
  <ds:schemaRefs>
    <ds:schemaRef ds:uri="http://schemas.microsoft.com/sharepoint/v3/contenttype/forms"/>
  </ds:schemaRefs>
</ds:datastoreItem>
</file>

<file path=docMetadata/LabelInfo.xml><?xml version="1.0" encoding="utf-8"?>
<clbl:labelList xmlns:clbl="http://schemas.microsoft.com/office/2020/mipLabelMetadata">
  <clbl:label id="{6e9eaaf0-3ff7-4de9-8cd4-1ffbd45951b9}" enabled="0" method="" siteId="{6e9eaaf0-3ff7-4de9-8cd4-1ffbd45951b9}" removed="1"/>
</clbl:labelList>
</file>

<file path=docProps/app.xml><?xml version="1.0" encoding="utf-8"?>
<Properties xmlns="http://schemas.openxmlformats.org/officeDocument/2006/extended-properties" xmlns:vt="http://schemas.openxmlformats.org/officeDocument/2006/docPropsVTypes">
  <Template>LKK-verkosto 11.12.</Template>
  <TotalTime>744</TotalTime>
  <Words>1798</Words>
  <Application>Microsoft Office PowerPoint</Application>
  <PresentationFormat>Laajakuva</PresentationFormat>
  <Paragraphs>112</Paragraphs>
  <Slides>17</Slides>
  <Notes>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17</vt:i4>
      </vt:variant>
    </vt:vector>
  </HeadingPairs>
  <TitlesOfParts>
    <vt:vector size="22" baseType="lpstr">
      <vt:lpstr>Aptos</vt:lpstr>
      <vt:lpstr>Arial</vt:lpstr>
      <vt:lpstr>Calibri</vt:lpstr>
      <vt:lpstr>Jamk PowerPoint-teema</vt:lpstr>
      <vt:lpstr>Sininen teema</vt:lpstr>
      <vt:lpstr>Monimuotoisuuden huomioiminen viestinnässä</vt:lpstr>
      <vt:lpstr>Mieli liikkeelle yhdessä -oppimateriaali</vt:lpstr>
      <vt:lpstr>Kieli tuottaa todellisuutta – ei vain kuvaa sitä</vt:lpstr>
      <vt:lpstr>Monimuotoisuus ja inklusiivisuus</vt:lpstr>
      <vt:lpstr>Representaation merkitys viestinnässä 1/2</vt:lpstr>
      <vt:lpstr>Representaation merkitys viestinnässä 2/2</vt:lpstr>
      <vt:lpstr>Syrjimätön kieli: checklist</vt:lpstr>
      <vt:lpstr>Erilaisten ihmisryhmien ja heidän tarpeidensa huomioiminen toiminnassa</vt:lpstr>
      <vt:lpstr>Erilaisten ihmisryhmien ja heidän tarpeidensa huomioiminen viestinnässä 1/2</vt:lpstr>
      <vt:lpstr>Erilaisten ihmisryhmien ja heidän tarpeidensa huomioiminen viestinnässä 2/2</vt:lpstr>
      <vt:lpstr>Digitaalinen saavutettavuus</vt:lpstr>
      <vt:lpstr>Digitaalinen saavutettavuus:  panosta ainakin näihin</vt:lpstr>
      <vt:lpstr>Mieli liikkeelle yhdessä –oppimateriaali: viestintä</vt:lpstr>
      <vt:lpstr>Mieli liikkeelle yhdessä -oppimateriaali: yhdenvertaisuus ja osallisuus</vt:lpstr>
      <vt:lpstr>Lähteet ja lisätietoa</vt:lpstr>
      <vt:lpstr>Kiitos!</vt:lpstr>
      <vt:lpstr>PowerPoint-esitys</vt:lpstr>
    </vt:vector>
  </TitlesOfParts>
  <Manager/>
  <Company>Jamk University of Applied Sciences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Monimuotoisuuden huomioiminen viestinnässä 11.12.2025</dc:title>
  <dc:subject/>
  <dc:creator>Keto Kerttu</dc:creator>
  <cp:keywords/>
  <dc:description/>
  <cp:lastModifiedBy>Keto Kerttu</cp:lastModifiedBy>
  <cp:revision>1</cp:revision>
  <dcterms:created xsi:type="dcterms:W3CDTF">2025-12-03T09:19:08Z</dcterms:created>
  <dcterms:modified xsi:type="dcterms:W3CDTF">2025-12-11T09:09:15Z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0x010100AE868020BF753547A35DDAB5E74E808E</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ies>
</file>